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9" r:id="rId4"/>
    <p:sldId id="269" r:id="rId5"/>
    <p:sldId id="265" r:id="rId6"/>
    <p:sldId id="267" r:id="rId7"/>
    <p:sldId id="266" r:id="rId8"/>
    <p:sldId id="260" r:id="rId9"/>
    <p:sldId id="271" r:id="rId10"/>
    <p:sldId id="261" r:id="rId11"/>
    <p:sldId id="26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3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7" autoAdjust="0"/>
    <p:restoredTop sz="94662" autoAdjust="0"/>
  </p:normalViewPr>
  <p:slideViewPr>
    <p:cSldViewPr>
      <p:cViewPr>
        <p:scale>
          <a:sx n="81" d="100"/>
          <a:sy n="81" d="100"/>
        </p:scale>
        <p:origin x="-93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2AF6AF-B974-43AB-8592-A28D255F2DD1}" type="doc">
      <dgm:prSet loTypeId="urn:microsoft.com/office/officeart/2005/8/layout/vList2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F334FC7E-8F91-4982-8B1C-42E748629CD8}">
      <dgm:prSet phldrT="[Tekst]" custT="1"/>
      <dgm:spPr/>
      <dgm:t>
        <a:bodyPr/>
        <a:lstStyle/>
        <a:p>
          <a:r>
            <a:rPr lang="en-US" sz="1400" b="0" dirty="0" smtClean="0"/>
            <a:t>CNR Institute of Neuroscience (CNR-IN) </a:t>
          </a:r>
          <a:endParaRPr lang="pl-PL" sz="1400" b="0" dirty="0"/>
        </a:p>
      </dgm:t>
    </dgm:pt>
    <dgm:pt modelId="{7C5F511C-D6CE-414A-AD5B-019D382D2B78}" type="parTrans" cxnId="{DC66EB6C-0862-419A-B16E-272EBE823289}">
      <dgm:prSet/>
      <dgm:spPr/>
      <dgm:t>
        <a:bodyPr/>
        <a:lstStyle/>
        <a:p>
          <a:endParaRPr lang="pl-PL"/>
        </a:p>
      </dgm:t>
    </dgm:pt>
    <dgm:pt modelId="{3D1CE79E-F942-4981-B25F-60BDC5FD2D17}" type="sibTrans" cxnId="{DC66EB6C-0862-419A-B16E-272EBE823289}">
      <dgm:prSet/>
      <dgm:spPr/>
      <dgm:t>
        <a:bodyPr/>
        <a:lstStyle/>
        <a:p>
          <a:endParaRPr lang="pl-PL"/>
        </a:p>
      </dgm:t>
    </dgm:pt>
    <dgm:pt modelId="{32C44F98-ECCC-4C38-B84D-7E732739EDBC}">
      <dgm:prSet phldrT="[Tekst]" custT="1"/>
      <dgm:spPr/>
      <dgm:t>
        <a:bodyPr/>
        <a:lstStyle/>
        <a:p>
          <a:r>
            <a:rPr lang="pl-PL" sz="1400" b="0" dirty="0" err="1" smtClean="0"/>
            <a:t>European</a:t>
          </a:r>
          <a:r>
            <a:rPr lang="pl-PL" sz="1400" b="0" dirty="0" smtClean="0"/>
            <a:t> University </a:t>
          </a:r>
          <a:r>
            <a:rPr lang="pl-PL" sz="1400" b="0" dirty="0" err="1" smtClean="0"/>
            <a:t>Cyprus</a:t>
          </a:r>
          <a:endParaRPr lang="pl-PL" sz="1400" b="0" dirty="0"/>
        </a:p>
      </dgm:t>
    </dgm:pt>
    <dgm:pt modelId="{C974BF69-D6C6-4A86-A8A4-FC33C6C68A60}" type="parTrans" cxnId="{8531F04D-6AA4-41A4-A1D4-34C257278DE4}">
      <dgm:prSet/>
      <dgm:spPr/>
      <dgm:t>
        <a:bodyPr/>
        <a:lstStyle/>
        <a:p>
          <a:endParaRPr lang="pl-PL"/>
        </a:p>
      </dgm:t>
    </dgm:pt>
    <dgm:pt modelId="{ADBAE3F8-06B5-4D46-A5D7-41710BA92996}" type="sibTrans" cxnId="{8531F04D-6AA4-41A4-A1D4-34C257278DE4}">
      <dgm:prSet/>
      <dgm:spPr/>
      <dgm:t>
        <a:bodyPr/>
        <a:lstStyle/>
        <a:p>
          <a:endParaRPr lang="pl-PL"/>
        </a:p>
      </dgm:t>
    </dgm:pt>
    <dgm:pt modelId="{7EB946E7-B1BD-467F-A323-5C4F7F1EED0C}">
      <dgm:prSet phldrT="[Tekst]" custT="1"/>
      <dgm:spPr/>
      <dgm:t>
        <a:bodyPr/>
        <a:lstStyle/>
        <a:p>
          <a:r>
            <a:rPr lang="pl-PL" sz="1400" b="0" dirty="0" err="1" smtClean="0"/>
            <a:t>Harstad</a:t>
          </a:r>
          <a:r>
            <a:rPr lang="pl-PL" sz="1400" b="0" dirty="0" smtClean="0"/>
            <a:t> University College</a:t>
          </a:r>
          <a:endParaRPr lang="pl-PL" sz="1400" b="0" dirty="0"/>
        </a:p>
      </dgm:t>
    </dgm:pt>
    <dgm:pt modelId="{C6989A94-4825-4E87-8CCB-A3A6875DE537}" type="parTrans" cxnId="{30FF3AA4-DE67-48E2-91F4-66C7FD043757}">
      <dgm:prSet/>
      <dgm:spPr/>
      <dgm:t>
        <a:bodyPr/>
        <a:lstStyle/>
        <a:p>
          <a:endParaRPr lang="pl-PL"/>
        </a:p>
      </dgm:t>
    </dgm:pt>
    <dgm:pt modelId="{6F5E0762-90E0-435B-8153-6CA5A6067E15}" type="sibTrans" cxnId="{30FF3AA4-DE67-48E2-91F4-66C7FD043757}">
      <dgm:prSet/>
      <dgm:spPr/>
      <dgm:t>
        <a:bodyPr/>
        <a:lstStyle/>
        <a:p>
          <a:endParaRPr lang="pl-PL"/>
        </a:p>
      </dgm:t>
    </dgm:pt>
    <dgm:pt modelId="{20F3FD07-2D7A-4966-9011-E12518A71044}">
      <dgm:prSet phldrT="[Tekst]" custT="1"/>
      <dgm:spPr/>
      <dgm:t>
        <a:bodyPr/>
        <a:lstStyle/>
        <a:p>
          <a:r>
            <a:rPr lang="en-US" sz="1400" b="1" dirty="0" smtClean="0"/>
            <a:t>Imperial College London, United Kingdom </a:t>
          </a:r>
          <a:r>
            <a:rPr lang="pl-PL" sz="1400" b="1" dirty="0" smtClean="0"/>
            <a:t>- LIDER</a:t>
          </a:r>
          <a:endParaRPr lang="pl-PL" sz="1400" b="1" dirty="0"/>
        </a:p>
      </dgm:t>
    </dgm:pt>
    <dgm:pt modelId="{B55BED14-D37C-4480-90FC-6BD1DB415C8D}" type="parTrans" cxnId="{32EAF3E2-E02B-4688-8379-61E10347EBCD}">
      <dgm:prSet/>
      <dgm:spPr/>
      <dgm:t>
        <a:bodyPr/>
        <a:lstStyle/>
        <a:p>
          <a:endParaRPr lang="pl-PL"/>
        </a:p>
      </dgm:t>
    </dgm:pt>
    <dgm:pt modelId="{07C9B9F2-DCE1-405F-B95B-9C5DF5D3A945}" type="sibTrans" cxnId="{32EAF3E2-E02B-4688-8379-61E10347EBCD}">
      <dgm:prSet/>
      <dgm:spPr/>
      <dgm:t>
        <a:bodyPr/>
        <a:lstStyle/>
        <a:p>
          <a:endParaRPr lang="pl-PL"/>
        </a:p>
      </dgm:t>
    </dgm:pt>
    <dgm:pt modelId="{29ED0E03-A465-4941-83C9-52D3ACC70767}">
      <dgm:prSet phldrT="[Tekst]" custT="1"/>
      <dgm:spPr/>
      <dgm:t>
        <a:bodyPr/>
        <a:lstStyle/>
        <a:p>
          <a:r>
            <a:rPr lang="pl-PL" sz="1400" b="0" dirty="0" smtClean="0"/>
            <a:t> </a:t>
          </a:r>
          <a:r>
            <a:rPr lang="pl-PL" sz="1400" b="0" dirty="0" err="1" smtClean="0"/>
            <a:t>Karolinska</a:t>
          </a:r>
          <a:r>
            <a:rPr lang="pl-PL" sz="1400" b="0" dirty="0" smtClean="0"/>
            <a:t> </a:t>
          </a:r>
          <a:r>
            <a:rPr lang="pl-PL" sz="1400" b="0" dirty="0" err="1" smtClean="0"/>
            <a:t>Institute</a:t>
          </a:r>
          <a:endParaRPr lang="pl-PL" sz="1400" b="0" dirty="0"/>
        </a:p>
      </dgm:t>
    </dgm:pt>
    <dgm:pt modelId="{1715CFF3-A924-4869-A31A-31D95DAADE5B}" type="parTrans" cxnId="{7F556D08-1B8B-4929-AEFD-1D7728447A51}">
      <dgm:prSet/>
      <dgm:spPr/>
      <dgm:t>
        <a:bodyPr/>
        <a:lstStyle/>
        <a:p>
          <a:endParaRPr lang="pl-PL"/>
        </a:p>
      </dgm:t>
    </dgm:pt>
    <dgm:pt modelId="{659EE831-ACC8-49E6-888F-6687DCCD65FF}" type="sibTrans" cxnId="{7F556D08-1B8B-4929-AEFD-1D7728447A51}">
      <dgm:prSet/>
      <dgm:spPr/>
      <dgm:t>
        <a:bodyPr/>
        <a:lstStyle/>
        <a:p>
          <a:endParaRPr lang="pl-PL"/>
        </a:p>
      </dgm:t>
    </dgm:pt>
    <dgm:pt modelId="{3E05FD8E-3857-4550-A12E-F3C7823016D4}">
      <dgm:prSet phldrT="[Tekst]" custT="1"/>
      <dgm:spPr/>
      <dgm:t>
        <a:bodyPr/>
        <a:lstStyle/>
        <a:p>
          <a:r>
            <a:rPr lang="pl-PL" sz="1400" b="0" smtClean="0"/>
            <a:t>Keele University</a:t>
          </a:r>
          <a:endParaRPr lang="pl-PL" sz="1400" b="0" dirty="0"/>
        </a:p>
      </dgm:t>
    </dgm:pt>
    <dgm:pt modelId="{E9FD82FE-71AB-4320-A466-20A6CEAD15C1}" type="parTrans" cxnId="{69A72384-8B72-49DF-B75C-C83698237144}">
      <dgm:prSet/>
      <dgm:spPr/>
      <dgm:t>
        <a:bodyPr/>
        <a:lstStyle/>
        <a:p>
          <a:endParaRPr lang="pl-PL"/>
        </a:p>
      </dgm:t>
    </dgm:pt>
    <dgm:pt modelId="{E6E2D088-EABB-447B-9301-E77ED0AA6E94}" type="sibTrans" cxnId="{69A72384-8B72-49DF-B75C-C83698237144}">
      <dgm:prSet/>
      <dgm:spPr/>
      <dgm:t>
        <a:bodyPr/>
        <a:lstStyle/>
        <a:p>
          <a:endParaRPr lang="pl-PL"/>
        </a:p>
      </dgm:t>
    </dgm:pt>
    <dgm:pt modelId="{B03A1A19-8AAC-4BBC-A568-92FEF8F761A9}">
      <dgm:prSet phldrT="[Tekst]" custT="1"/>
      <dgm:spPr/>
      <dgm:t>
        <a:bodyPr/>
        <a:lstStyle/>
        <a:p>
          <a:r>
            <a:rPr lang="pl-PL" sz="1400" b="0" smtClean="0"/>
            <a:t>King’s College London</a:t>
          </a:r>
          <a:endParaRPr lang="pl-PL" sz="1400" b="0" dirty="0"/>
        </a:p>
      </dgm:t>
    </dgm:pt>
    <dgm:pt modelId="{314DD1D3-3937-4B20-AA39-D4165755789E}" type="parTrans" cxnId="{CDEED689-3220-4325-AFF5-49D2CB17123A}">
      <dgm:prSet/>
      <dgm:spPr/>
      <dgm:t>
        <a:bodyPr/>
        <a:lstStyle/>
        <a:p>
          <a:endParaRPr lang="pl-PL"/>
        </a:p>
      </dgm:t>
    </dgm:pt>
    <dgm:pt modelId="{DDA8645F-A151-4A39-82D0-0985D5E817B6}" type="sibTrans" cxnId="{CDEED689-3220-4325-AFF5-49D2CB17123A}">
      <dgm:prSet/>
      <dgm:spPr/>
      <dgm:t>
        <a:bodyPr/>
        <a:lstStyle/>
        <a:p>
          <a:endParaRPr lang="pl-PL"/>
        </a:p>
      </dgm:t>
    </dgm:pt>
    <dgm:pt modelId="{D9A77D87-C6A0-45B6-9845-8B460A3FC01A}">
      <dgm:prSet phldrT="[Tekst]" custT="1"/>
      <dgm:spPr/>
      <dgm:t>
        <a:bodyPr/>
        <a:lstStyle/>
        <a:p>
          <a:r>
            <a:rPr lang="pl-PL" sz="1400" b="0" dirty="0" err="1" smtClean="0"/>
            <a:t>Maastricht</a:t>
          </a:r>
          <a:r>
            <a:rPr lang="pl-PL" sz="1400" b="0" dirty="0" smtClean="0"/>
            <a:t> University</a:t>
          </a:r>
          <a:endParaRPr lang="pl-PL" sz="1400" b="0" dirty="0"/>
        </a:p>
      </dgm:t>
    </dgm:pt>
    <dgm:pt modelId="{858A8E54-2DB8-4AA9-878B-983E25AC61F4}" type="parTrans" cxnId="{0DF19078-D596-491E-A57B-56F418112ECE}">
      <dgm:prSet/>
      <dgm:spPr/>
      <dgm:t>
        <a:bodyPr/>
        <a:lstStyle/>
        <a:p>
          <a:endParaRPr lang="pl-PL"/>
        </a:p>
      </dgm:t>
    </dgm:pt>
    <dgm:pt modelId="{D0E00A4A-A495-444E-9805-4CFDA781F4B8}" type="sibTrans" cxnId="{0DF19078-D596-491E-A57B-56F418112ECE}">
      <dgm:prSet/>
      <dgm:spPr/>
      <dgm:t>
        <a:bodyPr/>
        <a:lstStyle/>
        <a:p>
          <a:endParaRPr lang="pl-PL"/>
        </a:p>
      </dgm:t>
    </dgm:pt>
    <dgm:pt modelId="{ED659FAE-49E1-42E7-AFCF-416FCFFEE68B}">
      <dgm:prSet phldrT="[Tekst]" custT="1"/>
      <dgm:spPr/>
      <dgm:t>
        <a:bodyPr/>
        <a:lstStyle/>
        <a:p>
          <a:r>
            <a:rPr lang="pl-PL" sz="1400" b="1" dirty="0" smtClean="0"/>
            <a:t>Uniwersytet Medyczny w Lublinie, Katedra Zdrowia Publicznego</a:t>
          </a:r>
          <a:endParaRPr lang="pl-PL" sz="1400" b="1" dirty="0"/>
        </a:p>
      </dgm:t>
    </dgm:pt>
    <dgm:pt modelId="{D9DA861A-0AFA-4D9A-A55D-9E4A84986926}" type="parTrans" cxnId="{2B5EF3FB-B28D-4D67-B0D8-7D8B92FB6204}">
      <dgm:prSet/>
      <dgm:spPr/>
      <dgm:t>
        <a:bodyPr/>
        <a:lstStyle/>
        <a:p>
          <a:endParaRPr lang="pl-PL"/>
        </a:p>
      </dgm:t>
    </dgm:pt>
    <dgm:pt modelId="{74A5C1CA-E877-49B1-86BD-F8D3459967C0}" type="sibTrans" cxnId="{2B5EF3FB-B28D-4D67-B0D8-7D8B92FB6204}">
      <dgm:prSet/>
      <dgm:spPr/>
      <dgm:t>
        <a:bodyPr/>
        <a:lstStyle/>
        <a:p>
          <a:endParaRPr lang="pl-PL"/>
        </a:p>
      </dgm:t>
    </dgm:pt>
    <dgm:pt modelId="{C3F13587-A4E6-4A81-8533-C295532E8A1F}">
      <dgm:prSet phldrT="[Tekst]" custT="1"/>
      <dgm:spPr/>
      <dgm:t>
        <a:bodyPr/>
        <a:lstStyle/>
        <a:p>
          <a:r>
            <a:rPr lang="pl-PL" sz="1400" b="0" dirty="0" smtClean="0"/>
            <a:t>University College Dublin</a:t>
          </a:r>
          <a:endParaRPr lang="pl-PL" sz="1400" b="0" dirty="0"/>
        </a:p>
      </dgm:t>
    </dgm:pt>
    <dgm:pt modelId="{E5811844-2FB5-4397-B250-5C96353D53DF}" type="parTrans" cxnId="{2EF9DA3E-8379-44B6-A9C1-072CFDEA278E}">
      <dgm:prSet/>
      <dgm:spPr/>
      <dgm:t>
        <a:bodyPr/>
        <a:lstStyle/>
        <a:p>
          <a:endParaRPr lang="pl-PL"/>
        </a:p>
      </dgm:t>
    </dgm:pt>
    <dgm:pt modelId="{7DE308CA-64C6-4882-970E-7FC73CFCEC93}" type="sibTrans" cxnId="{2EF9DA3E-8379-44B6-A9C1-072CFDEA278E}">
      <dgm:prSet/>
      <dgm:spPr/>
      <dgm:t>
        <a:bodyPr/>
        <a:lstStyle/>
        <a:p>
          <a:endParaRPr lang="pl-PL"/>
        </a:p>
      </dgm:t>
    </dgm:pt>
    <dgm:pt modelId="{C510C899-F9C0-4C85-B19D-F8E8F8113C4C}">
      <dgm:prSet phldrT="[Tekst]" custT="1"/>
      <dgm:spPr/>
      <dgm:t>
        <a:bodyPr/>
        <a:lstStyle/>
        <a:p>
          <a:r>
            <a:rPr lang="en-US" sz="1400" b="0" dirty="0" smtClean="0"/>
            <a:t>University Hospital of Lausanne</a:t>
          </a:r>
          <a:endParaRPr lang="pl-PL" sz="1400" b="0" dirty="0"/>
        </a:p>
      </dgm:t>
    </dgm:pt>
    <dgm:pt modelId="{A5AAE684-6D3C-4392-8F5A-50B219A759C4}" type="parTrans" cxnId="{E3C1F0D6-391B-4DEB-85DB-54D5F3082DD0}">
      <dgm:prSet/>
      <dgm:spPr/>
      <dgm:t>
        <a:bodyPr/>
        <a:lstStyle/>
        <a:p>
          <a:endParaRPr lang="pl-PL"/>
        </a:p>
      </dgm:t>
    </dgm:pt>
    <dgm:pt modelId="{58F18352-3BD2-4E6D-9373-84E731AF2854}" type="sibTrans" cxnId="{E3C1F0D6-391B-4DEB-85DB-54D5F3082DD0}">
      <dgm:prSet/>
      <dgm:spPr/>
      <dgm:t>
        <a:bodyPr/>
        <a:lstStyle/>
        <a:p>
          <a:endParaRPr lang="pl-PL"/>
        </a:p>
      </dgm:t>
    </dgm:pt>
    <dgm:pt modelId="{0452E82E-C301-43DA-B721-F92154DF0CE3}">
      <dgm:prSet phldrT="[Tekst]" custT="1"/>
      <dgm:spPr/>
      <dgm:t>
        <a:bodyPr/>
        <a:lstStyle/>
        <a:p>
          <a:r>
            <a:rPr lang="pl-PL" sz="1400" b="0" smtClean="0"/>
            <a:t> University of Iceland</a:t>
          </a:r>
          <a:endParaRPr lang="pl-PL" sz="1400" b="0" dirty="0"/>
        </a:p>
      </dgm:t>
    </dgm:pt>
    <dgm:pt modelId="{03A4D41C-7F25-4885-A2F2-8D30D3226F4F}" type="parTrans" cxnId="{C120D7C9-8D11-4D42-90D0-985FD8CC0FCD}">
      <dgm:prSet/>
      <dgm:spPr/>
      <dgm:t>
        <a:bodyPr/>
        <a:lstStyle/>
        <a:p>
          <a:endParaRPr lang="pl-PL"/>
        </a:p>
      </dgm:t>
    </dgm:pt>
    <dgm:pt modelId="{FF3876BE-B9AB-4DF5-8A3A-279875F19D53}" type="sibTrans" cxnId="{C120D7C9-8D11-4D42-90D0-985FD8CC0FCD}">
      <dgm:prSet/>
      <dgm:spPr/>
      <dgm:t>
        <a:bodyPr/>
        <a:lstStyle/>
        <a:p>
          <a:endParaRPr lang="pl-PL"/>
        </a:p>
      </dgm:t>
    </dgm:pt>
    <dgm:pt modelId="{BAA41E8F-0D5B-44B3-AE60-40D59C6F1562}">
      <dgm:prSet phldrT="[Tekst]" custT="1"/>
      <dgm:spPr/>
      <dgm:t>
        <a:bodyPr/>
        <a:lstStyle/>
        <a:p>
          <a:r>
            <a:rPr lang="en-US" sz="1400" b="0" dirty="0" smtClean="0"/>
            <a:t>University Medical Center </a:t>
          </a:r>
          <a:r>
            <a:rPr lang="en-US" sz="1400" b="0" dirty="0" err="1" smtClean="0"/>
            <a:t>Groninge</a:t>
          </a:r>
          <a:r>
            <a:rPr lang="pl-PL" sz="1400" b="0" dirty="0" smtClean="0"/>
            <a:t>n</a:t>
          </a:r>
          <a:endParaRPr lang="pl-PL" sz="1400" b="0" dirty="0"/>
        </a:p>
      </dgm:t>
    </dgm:pt>
    <dgm:pt modelId="{2C13E995-0FF2-4269-94DB-F61722A6F3BF}" type="parTrans" cxnId="{9E8C93BD-D89F-42E5-BECE-7257F71D0795}">
      <dgm:prSet/>
      <dgm:spPr/>
      <dgm:t>
        <a:bodyPr/>
        <a:lstStyle/>
        <a:p>
          <a:endParaRPr lang="pl-PL"/>
        </a:p>
      </dgm:t>
    </dgm:pt>
    <dgm:pt modelId="{DF2DB014-3E22-49C7-87EC-F1A85C169593}" type="sibTrans" cxnId="{9E8C93BD-D89F-42E5-BECE-7257F71D0795}">
      <dgm:prSet/>
      <dgm:spPr/>
      <dgm:t>
        <a:bodyPr/>
        <a:lstStyle/>
        <a:p>
          <a:endParaRPr lang="pl-PL"/>
        </a:p>
      </dgm:t>
    </dgm:pt>
    <dgm:pt modelId="{B10651C1-9DD1-4E2B-B2A7-DF932B66C9BB}">
      <dgm:prSet phldrT="[Tekst]" custT="1"/>
      <dgm:spPr/>
      <dgm:t>
        <a:bodyPr/>
        <a:lstStyle/>
        <a:p>
          <a:r>
            <a:rPr lang="pl-PL" sz="1400" b="0" dirty="0" smtClean="0"/>
            <a:t>University of Southern </a:t>
          </a:r>
          <a:r>
            <a:rPr lang="pl-PL" sz="1400" b="0" dirty="0" err="1" smtClean="0"/>
            <a:t>Denmark</a:t>
          </a:r>
          <a:endParaRPr lang="pl-PL" sz="1400" b="0" dirty="0"/>
        </a:p>
      </dgm:t>
    </dgm:pt>
    <dgm:pt modelId="{8CA8ED0F-BBCC-472E-9A81-C25431189BFD}" type="parTrans" cxnId="{54BCB393-8034-4280-80E6-A64E11D96180}">
      <dgm:prSet/>
      <dgm:spPr/>
      <dgm:t>
        <a:bodyPr/>
        <a:lstStyle/>
        <a:p>
          <a:endParaRPr lang="pl-PL"/>
        </a:p>
      </dgm:t>
    </dgm:pt>
    <dgm:pt modelId="{CAAA52D7-5A85-4BB4-A5A9-3950854ADF96}" type="sibTrans" cxnId="{54BCB393-8034-4280-80E6-A64E11D96180}">
      <dgm:prSet/>
      <dgm:spPr/>
      <dgm:t>
        <a:bodyPr/>
        <a:lstStyle/>
        <a:p>
          <a:endParaRPr lang="pl-PL"/>
        </a:p>
      </dgm:t>
    </dgm:pt>
    <dgm:pt modelId="{58591C39-35F6-43FD-AE57-8295375B8EFF}">
      <dgm:prSet phldrT="[Tekst]" custT="1"/>
      <dgm:spPr/>
      <dgm:t>
        <a:bodyPr/>
        <a:lstStyle/>
        <a:p>
          <a:r>
            <a:rPr lang="pl-PL" sz="1400" b="0" dirty="0" smtClean="0"/>
            <a:t>University of </a:t>
          </a:r>
          <a:r>
            <a:rPr lang="pl-PL" sz="1400" b="0" dirty="0" err="1" smtClean="0"/>
            <a:t>Surrey</a:t>
          </a:r>
          <a:endParaRPr lang="pl-PL" sz="1400" b="0" dirty="0"/>
        </a:p>
      </dgm:t>
    </dgm:pt>
    <dgm:pt modelId="{9D88AF5F-3215-4076-BE7F-706E5A45B362}" type="parTrans" cxnId="{C97EE2B4-5F57-4DEA-A46F-8331FA46D28E}">
      <dgm:prSet/>
      <dgm:spPr/>
      <dgm:t>
        <a:bodyPr/>
        <a:lstStyle/>
        <a:p>
          <a:endParaRPr lang="pl-PL"/>
        </a:p>
      </dgm:t>
    </dgm:pt>
    <dgm:pt modelId="{3C655775-9D0E-4299-B1FC-4AA43D699E48}" type="sibTrans" cxnId="{C97EE2B4-5F57-4DEA-A46F-8331FA46D28E}">
      <dgm:prSet/>
      <dgm:spPr/>
      <dgm:t>
        <a:bodyPr/>
        <a:lstStyle/>
        <a:p>
          <a:endParaRPr lang="pl-PL"/>
        </a:p>
      </dgm:t>
    </dgm:pt>
    <dgm:pt modelId="{C183D3BB-BB7D-4EC6-9770-9207E2330984}">
      <dgm:prSet phldrT="[Tekst]" custT="1"/>
      <dgm:spPr/>
      <dgm:t>
        <a:bodyPr/>
        <a:lstStyle/>
        <a:p>
          <a:r>
            <a:rPr lang="en-US" sz="1400" b="0" dirty="0" smtClean="0"/>
            <a:t>University </a:t>
          </a:r>
          <a:r>
            <a:rPr lang="en-US" sz="1400" b="0" smtClean="0"/>
            <a:t>of Twente</a:t>
          </a:r>
          <a:endParaRPr lang="pl-PL" sz="1400" b="0" dirty="0"/>
        </a:p>
      </dgm:t>
    </dgm:pt>
    <dgm:pt modelId="{4141F987-E327-4DB6-80B4-87E878FCAFE5}" type="parTrans" cxnId="{33B75D24-AF9C-4E63-A0A7-9AC2A1205552}">
      <dgm:prSet/>
      <dgm:spPr/>
      <dgm:t>
        <a:bodyPr/>
        <a:lstStyle/>
        <a:p>
          <a:endParaRPr lang="pl-PL"/>
        </a:p>
      </dgm:t>
    </dgm:pt>
    <dgm:pt modelId="{58150875-7916-4991-A480-F72CC9367479}" type="sibTrans" cxnId="{33B75D24-AF9C-4E63-A0A7-9AC2A1205552}">
      <dgm:prSet/>
      <dgm:spPr/>
      <dgm:t>
        <a:bodyPr/>
        <a:lstStyle/>
        <a:p>
          <a:endParaRPr lang="pl-PL"/>
        </a:p>
      </dgm:t>
    </dgm:pt>
    <dgm:pt modelId="{B020BBDD-172D-4268-9BD1-550B5F3F50B2}">
      <dgm:prSet phldrT="[Tekst]" custT="1"/>
      <dgm:spPr/>
      <dgm:t>
        <a:bodyPr/>
        <a:lstStyle/>
        <a:p>
          <a:r>
            <a:rPr lang="en-US" sz="1400" b="0" dirty="0" smtClean="0"/>
            <a:t>TNO (The Netherlands </a:t>
          </a:r>
          <a:r>
            <a:rPr lang="en-US" sz="1400" b="0" dirty="0" err="1" smtClean="0"/>
            <a:t>Organisation</a:t>
          </a:r>
          <a:r>
            <a:rPr lang="en-US" sz="1400" b="0" dirty="0" smtClean="0"/>
            <a:t> for Applied Scientific Research TNO)</a:t>
          </a:r>
          <a:endParaRPr lang="pl-PL" sz="1400" b="0" dirty="0"/>
        </a:p>
      </dgm:t>
    </dgm:pt>
    <dgm:pt modelId="{50928BA7-CDAA-47B6-8C5F-731E3649854F}" type="parTrans" cxnId="{A745317C-6881-4F2B-8657-DE4F5624DA53}">
      <dgm:prSet/>
      <dgm:spPr/>
      <dgm:t>
        <a:bodyPr/>
        <a:lstStyle/>
        <a:p>
          <a:endParaRPr lang="pl-PL"/>
        </a:p>
      </dgm:t>
    </dgm:pt>
    <dgm:pt modelId="{5497A40B-C141-48AC-8B50-6EC203AE5A41}" type="sibTrans" cxnId="{A745317C-6881-4F2B-8657-DE4F5624DA53}">
      <dgm:prSet/>
      <dgm:spPr/>
      <dgm:t>
        <a:bodyPr/>
        <a:lstStyle/>
        <a:p>
          <a:endParaRPr lang="pl-PL"/>
        </a:p>
      </dgm:t>
    </dgm:pt>
    <dgm:pt modelId="{4BA7AFE8-BDC1-4716-8E51-988D5D827346}">
      <dgm:prSet phldrT="[Tekst]" custT="1"/>
      <dgm:spPr/>
      <dgm:t>
        <a:bodyPr/>
        <a:lstStyle/>
        <a:p>
          <a:r>
            <a:rPr lang="en-US" sz="1400" b="0" dirty="0" smtClean="0"/>
            <a:t>Boston Children’s Hospital, United States</a:t>
          </a:r>
          <a:endParaRPr lang="pl-PL" sz="1400" b="0" dirty="0"/>
        </a:p>
      </dgm:t>
    </dgm:pt>
    <dgm:pt modelId="{8BEE8F7F-2BB0-4CE1-A5AE-B24178FD50CA}" type="parTrans" cxnId="{4AB4D399-D7E8-46AE-9A31-7280AFAADEF1}">
      <dgm:prSet/>
      <dgm:spPr/>
      <dgm:t>
        <a:bodyPr/>
        <a:lstStyle/>
        <a:p>
          <a:endParaRPr lang="pl-PL"/>
        </a:p>
      </dgm:t>
    </dgm:pt>
    <dgm:pt modelId="{BE5AC225-DEC1-45C7-AFF0-A68446F2C5AA}" type="sibTrans" cxnId="{4AB4D399-D7E8-46AE-9A31-7280AFAADEF1}">
      <dgm:prSet/>
      <dgm:spPr/>
      <dgm:t>
        <a:bodyPr/>
        <a:lstStyle/>
        <a:p>
          <a:endParaRPr lang="pl-PL"/>
        </a:p>
      </dgm:t>
    </dgm:pt>
    <dgm:pt modelId="{BA49D998-7A0F-4D5E-A597-8DB0B99157C8}">
      <dgm:prSet phldrT="[Tekst]" custT="1"/>
      <dgm:spPr/>
      <dgm:t>
        <a:bodyPr/>
        <a:lstStyle/>
        <a:p>
          <a:r>
            <a:rPr lang="en-US" sz="1400" b="0" dirty="0" smtClean="0"/>
            <a:t>Murdoch Children’s Research Institute, Melbourne, Australia</a:t>
          </a:r>
          <a:endParaRPr lang="pl-PL" sz="1400" b="0" dirty="0"/>
        </a:p>
      </dgm:t>
    </dgm:pt>
    <dgm:pt modelId="{47C6CDBB-7832-470E-B3B5-172D4C43EE6C}" type="parTrans" cxnId="{D23E81A0-7D5E-41A9-8F92-B0932CC57E4E}">
      <dgm:prSet/>
      <dgm:spPr/>
      <dgm:t>
        <a:bodyPr/>
        <a:lstStyle/>
        <a:p>
          <a:endParaRPr lang="pl-PL"/>
        </a:p>
      </dgm:t>
    </dgm:pt>
    <dgm:pt modelId="{47DB982D-2D5D-4F75-A5F9-3ACBFB8415F7}" type="sibTrans" cxnId="{D23E81A0-7D5E-41A9-8F92-B0932CC57E4E}">
      <dgm:prSet/>
      <dgm:spPr/>
      <dgm:t>
        <a:bodyPr/>
        <a:lstStyle/>
        <a:p>
          <a:endParaRPr lang="pl-PL"/>
        </a:p>
      </dgm:t>
    </dgm:pt>
    <dgm:pt modelId="{262C0B4F-3861-4D6A-BCCE-0419370100BF}" type="pres">
      <dgm:prSet presAssocID="{112AF6AF-B974-43AB-8592-A28D255F2D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F496409-6116-4CB0-A867-E7E7CF3045DA}" type="pres">
      <dgm:prSet presAssocID="{20F3FD07-2D7A-4966-9011-E12518A71044}" presName="parentText" presStyleLbl="node1" presStyleIdx="0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1AB5CE-8E6A-4912-A2CE-9CDC59797A3B}" type="pres">
      <dgm:prSet presAssocID="{07C9B9F2-DCE1-405F-B95B-9C5DF5D3A945}" presName="spacer" presStyleCnt="0"/>
      <dgm:spPr/>
      <dgm:t>
        <a:bodyPr/>
        <a:lstStyle/>
        <a:p>
          <a:endParaRPr lang="en-GB"/>
        </a:p>
      </dgm:t>
    </dgm:pt>
    <dgm:pt modelId="{748E7650-C96E-4B8C-839B-9DDDE423D98B}" type="pres">
      <dgm:prSet presAssocID="{F334FC7E-8F91-4982-8B1C-42E748629CD8}" presName="parentText" presStyleLbl="node1" presStyleIdx="1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3023CA-ED68-4AD1-9B56-4CE6EAA893DE}" type="pres">
      <dgm:prSet presAssocID="{3D1CE79E-F942-4981-B25F-60BDC5FD2D17}" presName="spacer" presStyleCnt="0"/>
      <dgm:spPr/>
      <dgm:t>
        <a:bodyPr/>
        <a:lstStyle/>
        <a:p>
          <a:endParaRPr lang="en-GB"/>
        </a:p>
      </dgm:t>
    </dgm:pt>
    <dgm:pt modelId="{00E1A691-2880-459F-B1DC-2D2D86D34D62}" type="pres">
      <dgm:prSet presAssocID="{32C44F98-ECCC-4C38-B84D-7E732739EDBC}" presName="parentText" presStyleLbl="node1" presStyleIdx="2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0BD193-673B-4666-A8EA-9E08314EF2B7}" type="pres">
      <dgm:prSet presAssocID="{ADBAE3F8-06B5-4D46-A5D7-41710BA92996}" presName="spacer" presStyleCnt="0"/>
      <dgm:spPr/>
      <dgm:t>
        <a:bodyPr/>
        <a:lstStyle/>
        <a:p>
          <a:endParaRPr lang="en-GB"/>
        </a:p>
      </dgm:t>
    </dgm:pt>
    <dgm:pt modelId="{628F3C9D-C21D-4086-A1AD-155FD60D1891}" type="pres">
      <dgm:prSet presAssocID="{7EB946E7-B1BD-467F-A323-5C4F7F1EED0C}" presName="parentText" presStyleLbl="node1" presStyleIdx="3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114E44-4007-466A-9BB2-61CA549483F2}" type="pres">
      <dgm:prSet presAssocID="{6F5E0762-90E0-435B-8153-6CA5A6067E15}" presName="spacer" presStyleCnt="0"/>
      <dgm:spPr/>
      <dgm:t>
        <a:bodyPr/>
        <a:lstStyle/>
        <a:p>
          <a:endParaRPr lang="en-GB"/>
        </a:p>
      </dgm:t>
    </dgm:pt>
    <dgm:pt modelId="{526DF913-E730-4BAE-A86D-A8CC28EA5D44}" type="pres">
      <dgm:prSet presAssocID="{29ED0E03-A465-4941-83C9-52D3ACC70767}" presName="parentText" presStyleLbl="node1" presStyleIdx="4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7DE115-232C-4168-8F23-CCDD6BA78382}" type="pres">
      <dgm:prSet presAssocID="{659EE831-ACC8-49E6-888F-6687DCCD65FF}" presName="spacer" presStyleCnt="0"/>
      <dgm:spPr/>
      <dgm:t>
        <a:bodyPr/>
        <a:lstStyle/>
        <a:p>
          <a:endParaRPr lang="en-GB"/>
        </a:p>
      </dgm:t>
    </dgm:pt>
    <dgm:pt modelId="{053CF30C-7204-4971-B612-E6514D2A96C1}" type="pres">
      <dgm:prSet presAssocID="{3E05FD8E-3857-4550-A12E-F3C7823016D4}" presName="parentText" presStyleLbl="node1" presStyleIdx="5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8BC84D-5ABD-411C-B689-32675B533188}" type="pres">
      <dgm:prSet presAssocID="{E6E2D088-EABB-447B-9301-E77ED0AA6E94}" presName="spacer" presStyleCnt="0"/>
      <dgm:spPr/>
      <dgm:t>
        <a:bodyPr/>
        <a:lstStyle/>
        <a:p>
          <a:endParaRPr lang="en-GB"/>
        </a:p>
      </dgm:t>
    </dgm:pt>
    <dgm:pt modelId="{C6F2D823-2A03-438C-9A39-202BD7BD6687}" type="pres">
      <dgm:prSet presAssocID="{B03A1A19-8AAC-4BBC-A568-92FEF8F761A9}" presName="parentText" presStyleLbl="node1" presStyleIdx="6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09A862-7A9F-439E-B3DC-A0CF355A4D40}" type="pres">
      <dgm:prSet presAssocID="{DDA8645F-A151-4A39-82D0-0985D5E817B6}" presName="spacer" presStyleCnt="0"/>
      <dgm:spPr/>
      <dgm:t>
        <a:bodyPr/>
        <a:lstStyle/>
        <a:p>
          <a:endParaRPr lang="en-GB"/>
        </a:p>
      </dgm:t>
    </dgm:pt>
    <dgm:pt modelId="{EBA72B80-E5CA-45D8-9BD2-E7D05894CBCF}" type="pres">
      <dgm:prSet presAssocID="{D9A77D87-C6A0-45B6-9845-8B460A3FC01A}" presName="parentText" presStyleLbl="node1" presStyleIdx="7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E5012B-B7DB-4D36-81AA-3E1A4E0EEFF1}" type="pres">
      <dgm:prSet presAssocID="{D0E00A4A-A495-444E-9805-4CFDA781F4B8}" presName="spacer" presStyleCnt="0"/>
      <dgm:spPr/>
      <dgm:t>
        <a:bodyPr/>
        <a:lstStyle/>
        <a:p>
          <a:endParaRPr lang="en-GB"/>
        </a:p>
      </dgm:t>
    </dgm:pt>
    <dgm:pt modelId="{5E18DADF-BAC6-48D7-B3F2-E9B47D058DEC}" type="pres">
      <dgm:prSet presAssocID="{ED659FAE-49E1-42E7-AFCF-416FCFFEE68B}" presName="parentText" presStyleLbl="node1" presStyleIdx="8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53504D-FF0E-4299-8405-E06586702AB0}" type="pres">
      <dgm:prSet presAssocID="{74A5C1CA-E877-49B1-86BD-F8D3459967C0}" presName="spacer" presStyleCnt="0"/>
      <dgm:spPr/>
      <dgm:t>
        <a:bodyPr/>
        <a:lstStyle/>
        <a:p>
          <a:endParaRPr lang="en-GB"/>
        </a:p>
      </dgm:t>
    </dgm:pt>
    <dgm:pt modelId="{4E832B73-71BD-4B29-9A7D-E6145DFD643C}" type="pres">
      <dgm:prSet presAssocID="{C3F13587-A4E6-4A81-8533-C295532E8A1F}" presName="parentText" presStyleLbl="node1" presStyleIdx="9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7EFAFB-966F-47FB-BCD2-9D3E6907DA90}" type="pres">
      <dgm:prSet presAssocID="{7DE308CA-64C6-4882-970E-7FC73CFCEC93}" presName="spacer" presStyleCnt="0"/>
      <dgm:spPr/>
      <dgm:t>
        <a:bodyPr/>
        <a:lstStyle/>
        <a:p>
          <a:endParaRPr lang="en-GB"/>
        </a:p>
      </dgm:t>
    </dgm:pt>
    <dgm:pt modelId="{7313C100-413E-48B8-B51D-249CF562002C}" type="pres">
      <dgm:prSet presAssocID="{C510C899-F9C0-4C85-B19D-F8E8F8113C4C}" presName="parentText" presStyleLbl="node1" presStyleIdx="10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9B5D2C-E273-47F3-9C4E-FE67F9276FFE}" type="pres">
      <dgm:prSet presAssocID="{58F18352-3BD2-4E6D-9373-84E731AF2854}" presName="spacer" presStyleCnt="0"/>
      <dgm:spPr/>
      <dgm:t>
        <a:bodyPr/>
        <a:lstStyle/>
        <a:p>
          <a:endParaRPr lang="en-GB"/>
        </a:p>
      </dgm:t>
    </dgm:pt>
    <dgm:pt modelId="{885354B1-48BC-48D3-9057-8C9457F192D2}" type="pres">
      <dgm:prSet presAssocID="{0452E82E-C301-43DA-B721-F92154DF0CE3}" presName="parentText" presStyleLbl="node1" presStyleIdx="11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9ABCE2-CD23-442A-8065-01F288E14065}" type="pres">
      <dgm:prSet presAssocID="{FF3876BE-B9AB-4DF5-8A3A-279875F19D53}" presName="spacer" presStyleCnt="0"/>
      <dgm:spPr/>
      <dgm:t>
        <a:bodyPr/>
        <a:lstStyle/>
        <a:p>
          <a:endParaRPr lang="en-GB"/>
        </a:p>
      </dgm:t>
    </dgm:pt>
    <dgm:pt modelId="{9E51F6BA-1045-4194-8384-4A07B4D2281B}" type="pres">
      <dgm:prSet presAssocID="{BAA41E8F-0D5B-44B3-AE60-40D59C6F1562}" presName="parentText" presStyleLbl="node1" presStyleIdx="12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2A3ABE-8428-4132-BB59-EA84BA0DA043}" type="pres">
      <dgm:prSet presAssocID="{DF2DB014-3E22-49C7-87EC-F1A85C169593}" presName="spacer" presStyleCnt="0"/>
      <dgm:spPr/>
      <dgm:t>
        <a:bodyPr/>
        <a:lstStyle/>
        <a:p>
          <a:endParaRPr lang="en-GB"/>
        </a:p>
      </dgm:t>
    </dgm:pt>
    <dgm:pt modelId="{7F93D592-C6F4-4D69-A8A1-923A748EEC76}" type="pres">
      <dgm:prSet presAssocID="{B10651C1-9DD1-4E2B-B2A7-DF932B66C9BB}" presName="parentText" presStyleLbl="node1" presStyleIdx="13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915ABC-3D08-4608-9E87-42D79792CEBB}" type="pres">
      <dgm:prSet presAssocID="{CAAA52D7-5A85-4BB4-A5A9-3950854ADF96}" presName="spacer" presStyleCnt="0"/>
      <dgm:spPr/>
      <dgm:t>
        <a:bodyPr/>
        <a:lstStyle/>
        <a:p>
          <a:endParaRPr lang="en-GB"/>
        </a:p>
      </dgm:t>
    </dgm:pt>
    <dgm:pt modelId="{917B5F28-99CC-4A0E-832D-B51E74D270AF}" type="pres">
      <dgm:prSet presAssocID="{58591C39-35F6-43FD-AE57-8295375B8EFF}" presName="parentText" presStyleLbl="node1" presStyleIdx="14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998D7B-4086-44C3-B5E1-254ECF736352}" type="pres">
      <dgm:prSet presAssocID="{3C655775-9D0E-4299-B1FC-4AA43D699E48}" presName="spacer" presStyleCnt="0"/>
      <dgm:spPr/>
      <dgm:t>
        <a:bodyPr/>
        <a:lstStyle/>
        <a:p>
          <a:endParaRPr lang="en-GB"/>
        </a:p>
      </dgm:t>
    </dgm:pt>
    <dgm:pt modelId="{A12B02F2-B9A7-456A-A40E-69AD3BA9F099}" type="pres">
      <dgm:prSet presAssocID="{C183D3BB-BB7D-4EC6-9770-9207E2330984}" presName="parentText" presStyleLbl="node1" presStyleIdx="15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9040FB-4BC7-4B6E-964C-5BD96C53DE45}" type="pres">
      <dgm:prSet presAssocID="{58150875-7916-4991-A480-F72CC9367479}" presName="spacer" presStyleCnt="0"/>
      <dgm:spPr/>
      <dgm:t>
        <a:bodyPr/>
        <a:lstStyle/>
        <a:p>
          <a:endParaRPr lang="en-GB"/>
        </a:p>
      </dgm:t>
    </dgm:pt>
    <dgm:pt modelId="{2F9D52D8-C47B-4A56-BD4F-76C3CC1A2034}" type="pres">
      <dgm:prSet presAssocID="{B020BBDD-172D-4268-9BD1-550B5F3F50B2}" presName="parentText" presStyleLbl="node1" presStyleIdx="16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3BD2A7-D787-4EBB-ACBD-E757EADFEA0C}" type="pres">
      <dgm:prSet presAssocID="{5497A40B-C141-48AC-8B50-6EC203AE5A41}" presName="spacer" presStyleCnt="0"/>
      <dgm:spPr/>
      <dgm:t>
        <a:bodyPr/>
        <a:lstStyle/>
        <a:p>
          <a:endParaRPr lang="en-GB"/>
        </a:p>
      </dgm:t>
    </dgm:pt>
    <dgm:pt modelId="{E74D59A9-3FFD-4852-88C6-849CE0F16263}" type="pres">
      <dgm:prSet presAssocID="{4BA7AFE8-BDC1-4716-8E51-988D5D827346}" presName="parentText" presStyleLbl="node1" presStyleIdx="17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F00DFD-14D0-44E8-AD06-934479665A99}" type="pres">
      <dgm:prSet presAssocID="{BE5AC225-DEC1-45C7-AFF0-A68446F2C5AA}" presName="spacer" presStyleCnt="0"/>
      <dgm:spPr/>
      <dgm:t>
        <a:bodyPr/>
        <a:lstStyle/>
        <a:p>
          <a:endParaRPr lang="en-GB"/>
        </a:p>
      </dgm:t>
    </dgm:pt>
    <dgm:pt modelId="{5770B7BF-0689-421B-9713-67085E7746BD}" type="pres">
      <dgm:prSet presAssocID="{BA49D998-7A0F-4D5E-A597-8DB0B99157C8}" presName="parentText" presStyleLbl="node1" presStyleIdx="18" presStyleCnt="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EF9DA3E-8379-44B6-A9C1-072CFDEA278E}" srcId="{112AF6AF-B974-43AB-8592-A28D255F2DD1}" destId="{C3F13587-A4E6-4A81-8533-C295532E8A1F}" srcOrd="9" destOrd="0" parTransId="{E5811844-2FB5-4397-B250-5C96353D53DF}" sibTransId="{7DE308CA-64C6-4882-970E-7FC73CFCEC93}"/>
    <dgm:cxn modelId="{660DADCE-4303-49D8-8347-90F6550E32DF}" type="presOf" srcId="{C183D3BB-BB7D-4EC6-9770-9207E2330984}" destId="{A12B02F2-B9A7-456A-A40E-69AD3BA9F099}" srcOrd="0" destOrd="0" presId="urn:microsoft.com/office/officeart/2005/8/layout/vList2"/>
    <dgm:cxn modelId="{2B5EF3FB-B28D-4D67-B0D8-7D8B92FB6204}" srcId="{112AF6AF-B974-43AB-8592-A28D255F2DD1}" destId="{ED659FAE-49E1-42E7-AFCF-416FCFFEE68B}" srcOrd="8" destOrd="0" parTransId="{D9DA861A-0AFA-4D9A-A55D-9E4A84986926}" sibTransId="{74A5C1CA-E877-49B1-86BD-F8D3459967C0}"/>
    <dgm:cxn modelId="{9CE7F462-2F42-4C0F-B207-3C2D3C7D697B}" type="presOf" srcId="{58591C39-35F6-43FD-AE57-8295375B8EFF}" destId="{917B5F28-99CC-4A0E-832D-B51E74D270AF}" srcOrd="0" destOrd="0" presId="urn:microsoft.com/office/officeart/2005/8/layout/vList2"/>
    <dgm:cxn modelId="{0DF19078-D596-491E-A57B-56F418112ECE}" srcId="{112AF6AF-B974-43AB-8592-A28D255F2DD1}" destId="{D9A77D87-C6A0-45B6-9845-8B460A3FC01A}" srcOrd="7" destOrd="0" parTransId="{858A8E54-2DB8-4AA9-878B-983E25AC61F4}" sibTransId="{D0E00A4A-A495-444E-9805-4CFDA781F4B8}"/>
    <dgm:cxn modelId="{32F10674-68FB-4BBF-BA0A-920B7B14A122}" type="presOf" srcId="{112AF6AF-B974-43AB-8592-A28D255F2DD1}" destId="{262C0B4F-3861-4D6A-BCCE-0419370100BF}" srcOrd="0" destOrd="0" presId="urn:microsoft.com/office/officeart/2005/8/layout/vList2"/>
    <dgm:cxn modelId="{4AB4D399-D7E8-46AE-9A31-7280AFAADEF1}" srcId="{112AF6AF-B974-43AB-8592-A28D255F2DD1}" destId="{4BA7AFE8-BDC1-4716-8E51-988D5D827346}" srcOrd="17" destOrd="0" parTransId="{8BEE8F7F-2BB0-4CE1-A5AE-B24178FD50CA}" sibTransId="{BE5AC225-DEC1-45C7-AFF0-A68446F2C5AA}"/>
    <dgm:cxn modelId="{C120D7C9-8D11-4D42-90D0-985FD8CC0FCD}" srcId="{112AF6AF-B974-43AB-8592-A28D255F2DD1}" destId="{0452E82E-C301-43DA-B721-F92154DF0CE3}" srcOrd="11" destOrd="0" parTransId="{03A4D41C-7F25-4885-A2F2-8D30D3226F4F}" sibTransId="{FF3876BE-B9AB-4DF5-8A3A-279875F19D53}"/>
    <dgm:cxn modelId="{B59CA796-3E87-46ED-B9E0-7BBB958761D9}" type="presOf" srcId="{4BA7AFE8-BDC1-4716-8E51-988D5D827346}" destId="{E74D59A9-3FFD-4852-88C6-849CE0F16263}" srcOrd="0" destOrd="0" presId="urn:microsoft.com/office/officeart/2005/8/layout/vList2"/>
    <dgm:cxn modelId="{B2E1AF68-6C68-4677-8AA5-63A09AF4817F}" type="presOf" srcId="{32C44F98-ECCC-4C38-B84D-7E732739EDBC}" destId="{00E1A691-2880-459F-B1DC-2D2D86D34D62}" srcOrd="0" destOrd="0" presId="urn:microsoft.com/office/officeart/2005/8/layout/vList2"/>
    <dgm:cxn modelId="{CDEED689-3220-4325-AFF5-49D2CB17123A}" srcId="{112AF6AF-B974-43AB-8592-A28D255F2DD1}" destId="{B03A1A19-8AAC-4BBC-A568-92FEF8F761A9}" srcOrd="6" destOrd="0" parTransId="{314DD1D3-3937-4B20-AA39-D4165755789E}" sibTransId="{DDA8645F-A151-4A39-82D0-0985D5E817B6}"/>
    <dgm:cxn modelId="{03F983AA-6A31-453D-B143-820508131D6B}" type="presOf" srcId="{F334FC7E-8F91-4982-8B1C-42E748629CD8}" destId="{748E7650-C96E-4B8C-839B-9DDDE423D98B}" srcOrd="0" destOrd="0" presId="urn:microsoft.com/office/officeart/2005/8/layout/vList2"/>
    <dgm:cxn modelId="{C97EE2B4-5F57-4DEA-A46F-8331FA46D28E}" srcId="{112AF6AF-B974-43AB-8592-A28D255F2DD1}" destId="{58591C39-35F6-43FD-AE57-8295375B8EFF}" srcOrd="14" destOrd="0" parTransId="{9D88AF5F-3215-4076-BE7F-706E5A45B362}" sibTransId="{3C655775-9D0E-4299-B1FC-4AA43D699E48}"/>
    <dgm:cxn modelId="{DC66EB6C-0862-419A-B16E-272EBE823289}" srcId="{112AF6AF-B974-43AB-8592-A28D255F2DD1}" destId="{F334FC7E-8F91-4982-8B1C-42E748629CD8}" srcOrd="1" destOrd="0" parTransId="{7C5F511C-D6CE-414A-AD5B-019D382D2B78}" sibTransId="{3D1CE79E-F942-4981-B25F-60BDC5FD2D17}"/>
    <dgm:cxn modelId="{69A72384-8B72-49DF-B75C-C83698237144}" srcId="{112AF6AF-B974-43AB-8592-A28D255F2DD1}" destId="{3E05FD8E-3857-4550-A12E-F3C7823016D4}" srcOrd="5" destOrd="0" parTransId="{E9FD82FE-71AB-4320-A466-20A6CEAD15C1}" sibTransId="{E6E2D088-EABB-447B-9301-E77ED0AA6E94}"/>
    <dgm:cxn modelId="{08F6EEDC-1A87-4DA2-99BD-CB3D467110C9}" type="presOf" srcId="{C3F13587-A4E6-4A81-8533-C295532E8A1F}" destId="{4E832B73-71BD-4B29-9A7D-E6145DFD643C}" srcOrd="0" destOrd="0" presId="urn:microsoft.com/office/officeart/2005/8/layout/vList2"/>
    <dgm:cxn modelId="{E3C1F0D6-391B-4DEB-85DB-54D5F3082DD0}" srcId="{112AF6AF-B974-43AB-8592-A28D255F2DD1}" destId="{C510C899-F9C0-4C85-B19D-F8E8F8113C4C}" srcOrd="10" destOrd="0" parTransId="{A5AAE684-6D3C-4392-8F5A-50B219A759C4}" sibTransId="{58F18352-3BD2-4E6D-9373-84E731AF2854}"/>
    <dgm:cxn modelId="{3F585524-E907-43E4-B95C-C5CA267CAE45}" type="presOf" srcId="{29ED0E03-A465-4941-83C9-52D3ACC70767}" destId="{526DF913-E730-4BAE-A86D-A8CC28EA5D44}" srcOrd="0" destOrd="0" presId="urn:microsoft.com/office/officeart/2005/8/layout/vList2"/>
    <dgm:cxn modelId="{7F556D08-1B8B-4929-AEFD-1D7728447A51}" srcId="{112AF6AF-B974-43AB-8592-A28D255F2DD1}" destId="{29ED0E03-A465-4941-83C9-52D3ACC70767}" srcOrd="4" destOrd="0" parTransId="{1715CFF3-A924-4869-A31A-31D95DAADE5B}" sibTransId="{659EE831-ACC8-49E6-888F-6687DCCD65FF}"/>
    <dgm:cxn modelId="{8531F04D-6AA4-41A4-A1D4-34C257278DE4}" srcId="{112AF6AF-B974-43AB-8592-A28D255F2DD1}" destId="{32C44F98-ECCC-4C38-B84D-7E732739EDBC}" srcOrd="2" destOrd="0" parTransId="{C974BF69-D6C6-4A86-A8A4-FC33C6C68A60}" sibTransId="{ADBAE3F8-06B5-4D46-A5D7-41710BA92996}"/>
    <dgm:cxn modelId="{A72F854F-7674-4024-8486-1AE967F4231C}" type="presOf" srcId="{C510C899-F9C0-4C85-B19D-F8E8F8113C4C}" destId="{7313C100-413E-48B8-B51D-249CF562002C}" srcOrd="0" destOrd="0" presId="urn:microsoft.com/office/officeart/2005/8/layout/vList2"/>
    <dgm:cxn modelId="{D85DF230-E50F-4B31-92E6-DE409B8D859D}" type="presOf" srcId="{BAA41E8F-0D5B-44B3-AE60-40D59C6F1562}" destId="{9E51F6BA-1045-4194-8384-4A07B4D2281B}" srcOrd="0" destOrd="0" presId="urn:microsoft.com/office/officeart/2005/8/layout/vList2"/>
    <dgm:cxn modelId="{7D402FA2-A633-467C-8C91-F3B0DEB0511B}" type="presOf" srcId="{0452E82E-C301-43DA-B721-F92154DF0CE3}" destId="{885354B1-48BC-48D3-9057-8C9457F192D2}" srcOrd="0" destOrd="0" presId="urn:microsoft.com/office/officeart/2005/8/layout/vList2"/>
    <dgm:cxn modelId="{9E8C93BD-D89F-42E5-BECE-7257F71D0795}" srcId="{112AF6AF-B974-43AB-8592-A28D255F2DD1}" destId="{BAA41E8F-0D5B-44B3-AE60-40D59C6F1562}" srcOrd="12" destOrd="0" parTransId="{2C13E995-0FF2-4269-94DB-F61722A6F3BF}" sibTransId="{DF2DB014-3E22-49C7-87EC-F1A85C169593}"/>
    <dgm:cxn modelId="{54BCB393-8034-4280-80E6-A64E11D96180}" srcId="{112AF6AF-B974-43AB-8592-A28D255F2DD1}" destId="{B10651C1-9DD1-4E2B-B2A7-DF932B66C9BB}" srcOrd="13" destOrd="0" parTransId="{8CA8ED0F-BBCC-472E-9A81-C25431189BFD}" sibTransId="{CAAA52D7-5A85-4BB4-A5A9-3950854ADF96}"/>
    <dgm:cxn modelId="{73E08EB5-C09B-4FAF-A96B-13D681F1D327}" type="presOf" srcId="{7EB946E7-B1BD-467F-A323-5C4F7F1EED0C}" destId="{628F3C9D-C21D-4086-A1AD-155FD60D1891}" srcOrd="0" destOrd="0" presId="urn:microsoft.com/office/officeart/2005/8/layout/vList2"/>
    <dgm:cxn modelId="{A745317C-6881-4F2B-8657-DE4F5624DA53}" srcId="{112AF6AF-B974-43AB-8592-A28D255F2DD1}" destId="{B020BBDD-172D-4268-9BD1-550B5F3F50B2}" srcOrd="16" destOrd="0" parTransId="{50928BA7-CDAA-47B6-8C5F-731E3649854F}" sibTransId="{5497A40B-C141-48AC-8B50-6EC203AE5A41}"/>
    <dgm:cxn modelId="{D23E81A0-7D5E-41A9-8F92-B0932CC57E4E}" srcId="{112AF6AF-B974-43AB-8592-A28D255F2DD1}" destId="{BA49D998-7A0F-4D5E-A597-8DB0B99157C8}" srcOrd="18" destOrd="0" parTransId="{47C6CDBB-7832-470E-B3B5-172D4C43EE6C}" sibTransId="{47DB982D-2D5D-4F75-A5F9-3ACBFB8415F7}"/>
    <dgm:cxn modelId="{FF8B3DF9-BF52-4A8E-9E86-FA5A6E885483}" type="presOf" srcId="{B03A1A19-8AAC-4BBC-A568-92FEF8F761A9}" destId="{C6F2D823-2A03-438C-9A39-202BD7BD6687}" srcOrd="0" destOrd="0" presId="urn:microsoft.com/office/officeart/2005/8/layout/vList2"/>
    <dgm:cxn modelId="{46879B33-9063-45DB-8E34-D5E6F8273F7B}" type="presOf" srcId="{BA49D998-7A0F-4D5E-A597-8DB0B99157C8}" destId="{5770B7BF-0689-421B-9713-67085E7746BD}" srcOrd="0" destOrd="0" presId="urn:microsoft.com/office/officeart/2005/8/layout/vList2"/>
    <dgm:cxn modelId="{33B75D24-AF9C-4E63-A0A7-9AC2A1205552}" srcId="{112AF6AF-B974-43AB-8592-A28D255F2DD1}" destId="{C183D3BB-BB7D-4EC6-9770-9207E2330984}" srcOrd="15" destOrd="0" parTransId="{4141F987-E327-4DB6-80B4-87E878FCAFE5}" sibTransId="{58150875-7916-4991-A480-F72CC9367479}"/>
    <dgm:cxn modelId="{7EFAC008-0DBF-4567-B928-E02149DB5BB4}" type="presOf" srcId="{ED659FAE-49E1-42E7-AFCF-416FCFFEE68B}" destId="{5E18DADF-BAC6-48D7-B3F2-E9B47D058DEC}" srcOrd="0" destOrd="0" presId="urn:microsoft.com/office/officeart/2005/8/layout/vList2"/>
    <dgm:cxn modelId="{26F25F85-8C3D-4A74-B2F4-C66DE63AE9F8}" type="presOf" srcId="{3E05FD8E-3857-4550-A12E-F3C7823016D4}" destId="{053CF30C-7204-4971-B612-E6514D2A96C1}" srcOrd="0" destOrd="0" presId="urn:microsoft.com/office/officeart/2005/8/layout/vList2"/>
    <dgm:cxn modelId="{32EAF3E2-E02B-4688-8379-61E10347EBCD}" srcId="{112AF6AF-B974-43AB-8592-A28D255F2DD1}" destId="{20F3FD07-2D7A-4966-9011-E12518A71044}" srcOrd="0" destOrd="0" parTransId="{B55BED14-D37C-4480-90FC-6BD1DB415C8D}" sibTransId="{07C9B9F2-DCE1-405F-B95B-9C5DF5D3A945}"/>
    <dgm:cxn modelId="{A213B34B-0276-4EAD-BA6F-6E4A909F4010}" type="presOf" srcId="{B10651C1-9DD1-4E2B-B2A7-DF932B66C9BB}" destId="{7F93D592-C6F4-4D69-A8A1-923A748EEC76}" srcOrd="0" destOrd="0" presId="urn:microsoft.com/office/officeart/2005/8/layout/vList2"/>
    <dgm:cxn modelId="{0FFEBB5C-815C-478D-AFCB-EBFF0A8CCB5B}" type="presOf" srcId="{D9A77D87-C6A0-45B6-9845-8B460A3FC01A}" destId="{EBA72B80-E5CA-45D8-9BD2-E7D05894CBCF}" srcOrd="0" destOrd="0" presId="urn:microsoft.com/office/officeart/2005/8/layout/vList2"/>
    <dgm:cxn modelId="{30FF3AA4-DE67-48E2-91F4-66C7FD043757}" srcId="{112AF6AF-B974-43AB-8592-A28D255F2DD1}" destId="{7EB946E7-B1BD-467F-A323-5C4F7F1EED0C}" srcOrd="3" destOrd="0" parTransId="{C6989A94-4825-4E87-8CCB-A3A6875DE537}" sibTransId="{6F5E0762-90E0-435B-8153-6CA5A6067E15}"/>
    <dgm:cxn modelId="{4F4883DF-634B-45D6-A868-BE68E9506DE9}" type="presOf" srcId="{20F3FD07-2D7A-4966-9011-E12518A71044}" destId="{AF496409-6116-4CB0-A867-E7E7CF3045DA}" srcOrd="0" destOrd="0" presId="urn:microsoft.com/office/officeart/2005/8/layout/vList2"/>
    <dgm:cxn modelId="{FA1D7A80-47BA-4351-A9D0-F78492C97E54}" type="presOf" srcId="{B020BBDD-172D-4268-9BD1-550B5F3F50B2}" destId="{2F9D52D8-C47B-4A56-BD4F-76C3CC1A2034}" srcOrd="0" destOrd="0" presId="urn:microsoft.com/office/officeart/2005/8/layout/vList2"/>
    <dgm:cxn modelId="{D4DFF449-9E71-4BEA-8595-24BDCFD16F6E}" type="presParOf" srcId="{262C0B4F-3861-4D6A-BCCE-0419370100BF}" destId="{AF496409-6116-4CB0-A867-E7E7CF3045DA}" srcOrd="0" destOrd="0" presId="urn:microsoft.com/office/officeart/2005/8/layout/vList2"/>
    <dgm:cxn modelId="{5BCB818E-1A13-4B3E-B9A9-5FBF1E6DCA6E}" type="presParOf" srcId="{262C0B4F-3861-4D6A-BCCE-0419370100BF}" destId="{2E1AB5CE-8E6A-4912-A2CE-9CDC59797A3B}" srcOrd="1" destOrd="0" presId="urn:microsoft.com/office/officeart/2005/8/layout/vList2"/>
    <dgm:cxn modelId="{21E83C97-86ED-401F-9940-90EDB7B44C53}" type="presParOf" srcId="{262C0B4F-3861-4D6A-BCCE-0419370100BF}" destId="{748E7650-C96E-4B8C-839B-9DDDE423D98B}" srcOrd="2" destOrd="0" presId="urn:microsoft.com/office/officeart/2005/8/layout/vList2"/>
    <dgm:cxn modelId="{0FC4E98D-7700-45FA-914B-F26F64FE71E6}" type="presParOf" srcId="{262C0B4F-3861-4D6A-BCCE-0419370100BF}" destId="{7B3023CA-ED68-4AD1-9B56-4CE6EAA893DE}" srcOrd="3" destOrd="0" presId="urn:microsoft.com/office/officeart/2005/8/layout/vList2"/>
    <dgm:cxn modelId="{C84F3D16-4C27-4422-A9A9-DD1D4BA4C7C8}" type="presParOf" srcId="{262C0B4F-3861-4D6A-BCCE-0419370100BF}" destId="{00E1A691-2880-459F-B1DC-2D2D86D34D62}" srcOrd="4" destOrd="0" presId="urn:microsoft.com/office/officeart/2005/8/layout/vList2"/>
    <dgm:cxn modelId="{2AE1D43A-3668-4CA8-82BC-9EC6317C2DE5}" type="presParOf" srcId="{262C0B4F-3861-4D6A-BCCE-0419370100BF}" destId="{DF0BD193-673B-4666-A8EA-9E08314EF2B7}" srcOrd="5" destOrd="0" presId="urn:microsoft.com/office/officeart/2005/8/layout/vList2"/>
    <dgm:cxn modelId="{FA8E38D3-6F07-4420-A039-57B98FC3AE58}" type="presParOf" srcId="{262C0B4F-3861-4D6A-BCCE-0419370100BF}" destId="{628F3C9D-C21D-4086-A1AD-155FD60D1891}" srcOrd="6" destOrd="0" presId="urn:microsoft.com/office/officeart/2005/8/layout/vList2"/>
    <dgm:cxn modelId="{6B180D98-E54A-4386-BFC1-2FC03B059408}" type="presParOf" srcId="{262C0B4F-3861-4D6A-BCCE-0419370100BF}" destId="{A3114E44-4007-466A-9BB2-61CA549483F2}" srcOrd="7" destOrd="0" presId="urn:microsoft.com/office/officeart/2005/8/layout/vList2"/>
    <dgm:cxn modelId="{2E9FDE2A-63EF-43F4-BDE6-FEC295FDB1B2}" type="presParOf" srcId="{262C0B4F-3861-4D6A-BCCE-0419370100BF}" destId="{526DF913-E730-4BAE-A86D-A8CC28EA5D44}" srcOrd="8" destOrd="0" presId="urn:microsoft.com/office/officeart/2005/8/layout/vList2"/>
    <dgm:cxn modelId="{4120C20C-AA96-4A16-81D7-682BA95D0AFF}" type="presParOf" srcId="{262C0B4F-3861-4D6A-BCCE-0419370100BF}" destId="{4E7DE115-232C-4168-8F23-CCDD6BA78382}" srcOrd="9" destOrd="0" presId="urn:microsoft.com/office/officeart/2005/8/layout/vList2"/>
    <dgm:cxn modelId="{8EBDBA37-FE64-4A6A-9500-3FB22660F9BA}" type="presParOf" srcId="{262C0B4F-3861-4D6A-BCCE-0419370100BF}" destId="{053CF30C-7204-4971-B612-E6514D2A96C1}" srcOrd="10" destOrd="0" presId="urn:microsoft.com/office/officeart/2005/8/layout/vList2"/>
    <dgm:cxn modelId="{8A22D384-9CED-4644-8AA3-09E4E859CBC7}" type="presParOf" srcId="{262C0B4F-3861-4D6A-BCCE-0419370100BF}" destId="{248BC84D-5ABD-411C-B689-32675B533188}" srcOrd="11" destOrd="0" presId="urn:microsoft.com/office/officeart/2005/8/layout/vList2"/>
    <dgm:cxn modelId="{2E3DA565-62B3-413A-84B7-33BCE85C3967}" type="presParOf" srcId="{262C0B4F-3861-4D6A-BCCE-0419370100BF}" destId="{C6F2D823-2A03-438C-9A39-202BD7BD6687}" srcOrd="12" destOrd="0" presId="urn:microsoft.com/office/officeart/2005/8/layout/vList2"/>
    <dgm:cxn modelId="{0CBAFC96-AC57-4920-8401-10D76F78E369}" type="presParOf" srcId="{262C0B4F-3861-4D6A-BCCE-0419370100BF}" destId="{7F09A862-7A9F-439E-B3DC-A0CF355A4D40}" srcOrd="13" destOrd="0" presId="urn:microsoft.com/office/officeart/2005/8/layout/vList2"/>
    <dgm:cxn modelId="{D39CA0C1-A498-4738-9DF2-8B7E018060A7}" type="presParOf" srcId="{262C0B4F-3861-4D6A-BCCE-0419370100BF}" destId="{EBA72B80-E5CA-45D8-9BD2-E7D05894CBCF}" srcOrd="14" destOrd="0" presId="urn:microsoft.com/office/officeart/2005/8/layout/vList2"/>
    <dgm:cxn modelId="{A0AE31BF-2B71-4D85-90E1-BC77BF6D87E9}" type="presParOf" srcId="{262C0B4F-3861-4D6A-BCCE-0419370100BF}" destId="{82E5012B-B7DB-4D36-81AA-3E1A4E0EEFF1}" srcOrd="15" destOrd="0" presId="urn:microsoft.com/office/officeart/2005/8/layout/vList2"/>
    <dgm:cxn modelId="{3AF4FDEB-F049-4FC7-A049-D8AAC7EDB637}" type="presParOf" srcId="{262C0B4F-3861-4D6A-BCCE-0419370100BF}" destId="{5E18DADF-BAC6-48D7-B3F2-E9B47D058DEC}" srcOrd="16" destOrd="0" presId="urn:microsoft.com/office/officeart/2005/8/layout/vList2"/>
    <dgm:cxn modelId="{E09FA897-5219-4062-A8A7-C00DA22DA63C}" type="presParOf" srcId="{262C0B4F-3861-4D6A-BCCE-0419370100BF}" destId="{2F53504D-FF0E-4299-8405-E06586702AB0}" srcOrd="17" destOrd="0" presId="urn:microsoft.com/office/officeart/2005/8/layout/vList2"/>
    <dgm:cxn modelId="{3FB1498D-8748-4428-AF92-CA4C009E16B9}" type="presParOf" srcId="{262C0B4F-3861-4D6A-BCCE-0419370100BF}" destId="{4E832B73-71BD-4B29-9A7D-E6145DFD643C}" srcOrd="18" destOrd="0" presId="urn:microsoft.com/office/officeart/2005/8/layout/vList2"/>
    <dgm:cxn modelId="{85FB2EAE-5171-4F8C-B079-B8CFCC575B35}" type="presParOf" srcId="{262C0B4F-3861-4D6A-BCCE-0419370100BF}" destId="{6B7EFAFB-966F-47FB-BCD2-9D3E6907DA90}" srcOrd="19" destOrd="0" presId="urn:microsoft.com/office/officeart/2005/8/layout/vList2"/>
    <dgm:cxn modelId="{50040227-7790-4FF9-A144-0EA53CD3B067}" type="presParOf" srcId="{262C0B4F-3861-4D6A-BCCE-0419370100BF}" destId="{7313C100-413E-48B8-B51D-249CF562002C}" srcOrd="20" destOrd="0" presId="urn:microsoft.com/office/officeart/2005/8/layout/vList2"/>
    <dgm:cxn modelId="{46DC1FB8-8474-48A0-8233-192264876458}" type="presParOf" srcId="{262C0B4F-3861-4D6A-BCCE-0419370100BF}" destId="{109B5D2C-E273-47F3-9C4E-FE67F9276FFE}" srcOrd="21" destOrd="0" presId="urn:microsoft.com/office/officeart/2005/8/layout/vList2"/>
    <dgm:cxn modelId="{5ECB0645-2F6E-4470-9EAA-7E06AC329C5C}" type="presParOf" srcId="{262C0B4F-3861-4D6A-BCCE-0419370100BF}" destId="{885354B1-48BC-48D3-9057-8C9457F192D2}" srcOrd="22" destOrd="0" presId="urn:microsoft.com/office/officeart/2005/8/layout/vList2"/>
    <dgm:cxn modelId="{2F892314-BD5C-4738-B1CB-9D2137418C79}" type="presParOf" srcId="{262C0B4F-3861-4D6A-BCCE-0419370100BF}" destId="{759ABCE2-CD23-442A-8065-01F288E14065}" srcOrd="23" destOrd="0" presId="urn:microsoft.com/office/officeart/2005/8/layout/vList2"/>
    <dgm:cxn modelId="{BCF94E51-9BC8-4206-8081-B48C5327EE9D}" type="presParOf" srcId="{262C0B4F-3861-4D6A-BCCE-0419370100BF}" destId="{9E51F6BA-1045-4194-8384-4A07B4D2281B}" srcOrd="24" destOrd="0" presId="urn:microsoft.com/office/officeart/2005/8/layout/vList2"/>
    <dgm:cxn modelId="{8847A32A-2FA5-4B2E-BCBD-BB412B16EDBB}" type="presParOf" srcId="{262C0B4F-3861-4D6A-BCCE-0419370100BF}" destId="{722A3ABE-8428-4132-BB59-EA84BA0DA043}" srcOrd="25" destOrd="0" presId="urn:microsoft.com/office/officeart/2005/8/layout/vList2"/>
    <dgm:cxn modelId="{5DC5EB7F-88AD-4DB0-9E94-1002E4106AB4}" type="presParOf" srcId="{262C0B4F-3861-4D6A-BCCE-0419370100BF}" destId="{7F93D592-C6F4-4D69-A8A1-923A748EEC76}" srcOrd="26" destOrd="0" presId="urn:microsoft.com/office/officeart/2005/8/layout/vList2"/>
    <dgm:cxn modelId="{A0315B30-E9B6-40CF-9891-B47D82537AE8}" type="presParOf" srcId="{262C0B4F-3861-4D6A-BCCE-0419370100BF}" destId="{C2915ABC-3D08-4608-9E87-42D79792CEBB}" srcOrd="27" destOrd="0" presId="urn:microsoft.com/office/officeart/2005/8/layout/vList2"/>
    <dgm:cxn modelId="{6B490872-3200-4DA2-945C-12ED5FE47A45}" type="presParOf" srcId="{262C0B4F-3861-4D6A-BCCE-0419370100BF}" destId="{917B5F28-99CC-4A0E-832D-B51E74D270AF}" srcOrd="28" destOrd="0" presId="urn:microsoft.com/office/officeart/2005/8/layout/vList2"/>
    <dgm:cxn modelId="{A20B6CE8-A4C1-4E2F-91B8-873FFB6DF772}" type="presParOf" srcId="{262C0B4F-3861-4D6A-BCCE-0419370100BF}" destId="{11998D7B-4086-44C3-B5E1-254ECF736352}" srcOrd="29" destOrd="0" presId="urn:microsoft.com/office/officeart/2005/8/layout/vList2"/>
    <dgm:cxn modelId="{67053805-DB5B-4FA1-809C-11A8EC68AD8C}" type="presParOf" srcId="{262C0B4F-3861-4D6A-BCCE-0419370100BF}" destId="{A12B02F2-B9A7-456A-A40E-69AD3BA9F099}" srcOrd="30" destOrd="0" presId="urn:microsoft.com/office/officeart/2005/8/layout/vList2"/>
    <dgm:cxn modelId="{B320D694-C363-415C-9BF9-BFABA9D2F799}" type="presParOf" srcId="{262C0B4F-3861-4D6A-BCCE-0419370100BF}" destId="{159040FB-4BC7-4B6E-964C-5BD96C53DE45}" srcOrd="31" destOrd="0" presId="urn:microsoft.com/office/officeart/2005/8/layout/vList2"/>
    <dgm:cxn modelId="{663F0B45-8D91-4AB1-8462-7FCBF3394CA5}" type="presParOf" srcId="{262C0B4F-3861-4D6A-BCCE-0419370100BF}" destId="{2F9D52D8-C47B-4A56-BD4F-76C3CC1A2034}" srcOrd="32" destOrd="0" presId="urn:microsoft.com/office/officeart/2005/8/layout/vList2"/>
    <dgm:cxn modelId="{F07B3998-0467-451F-94F5-2B9766E3A372}" type="presParOf" srcId="{262C0B4F-3861-4D6A-BCCE-0419370100BF}" destId="{2A3BD2A7-D787-4EBB-ACBD-E757EADFEA0C}" srcOrd="33" destOrd="0" presId="urn:microsoft.com/office/officeart/2005/8/layout/vList2"/>
    <dgm:cxn modelId="{20888361-2D84-4FB3-8CB7-CD1694B2F8E3}" type="presParOf" srcId="{262C0B4F-3861-4D6A-BCCE-0419370100BF}" destId="{E74D59A9-3FFD-4852-88C6-849CE0F16263}" srcOrd="34" destOrd="0" presId="urn:microsoft.com/office/officeart/2005/8/layout/vList2"/>
    <dgm:cxn modelId="{492FB3E8-DFA1-4E04-B084-150C6F75E0E7}" type="presParOf" srcId="{262C0B4F-3861-4D6A-BCCE-0419370100BF}" destId="{3EF00DFD-14D0-44E8-AD06-934479665A99}" srcOrd="35" destOrd="0" presId="urn:microsoft.com/office/officeart/2005/8/layout/vList2"/>
    <dgm:cxn modelId="{C1898D52-6CBC-445B-AE38-9BC50D4BB5F9}" type="presParOf" srcId="{262C0B4F-3861-4D6A-BCCE-0419370100BF}" destId="{5770B7BF-0689-421B-9713-67085E7746BD}" srcOrd="3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96409-6116-4CB0-A867-E7E7CF3045DA}">
      <dsp:nvSpPr>
        <dsp:cNvPr id="0" name=""/>
        <dsp:cNvSpPr/>
      </dsp:nvSpPr>
      <dsp:spPr>
        <a:xfrm>
          <a:off x="0" y="1894"/>
          <a:ext cx="7848600" cy="2322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Imperial College London, United Kingdom </a:t>
          </a:r>
          <a:r>
            <a:rPr lang="pl-PL" sz="1400" b="1" kern="1200" dirty="0" smtClean="0"/>
            <a:t>- LIDER</a:t>
          </a:r>
          <a:endParaRPr lang="pl-PL" sz="1400" b="1" kern="1200" dirty="0"/>
        </a:p>
      </dsp:txBody>
      <dsp:txXfrm>
        <a:off x="11339" y="13233"/>
        <a:ext cx="7825922" cy="209596"/>
      </dsp:txXfrm>
    </dsp:sp>
    <dsp:sp modelId="{748E7650-C96E-4B8C-839B-9DDDE423D98B}">
      <dsp:nvSpPr>
        <dsp:cNvPr id="0" name=""/>
        <dsp:cNvSpPr/>
      </dsp:nvSpPr>
      <dsp:spPr>
        <a:xfrm>
          <a:off x="0" y="244026"/>
          <a:ext cx="7848600" cy="232274"/>
        </a:xfrm>
        <a:prstGeom prst="roundRect">
          <a:avLst/>
        </a:prstGeom>
        <a:solidFill>
          <a:schemeClr val="accent4">
            <a:hueOff val="-248043"/>
            <a:satOff val="1494"/>
            <a:lumOff val="12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CNR Institute of Neuroscience (CNR-IN) </a:t>
          </a:r>
          <a:endParaRPr lang="pl-PL" sz="1400" b="0" kern="1200" dirty="0"/>
        </a:p>
      </dsp:txBody>
      <dsp:txXfrm>
        <a:off x="11339" y="255365"/>
        <a:ext cx="7825922" cy="209596"/>
      </dsp:txXfrm>
    </dsp:sp>
    <dsp:sp modelId="{00E1A691-2880-459F-B1DC-2D2D86D34D62}">
      <dsp:nvSpPr>
        <dsp:cNvPr id="0" name=""/>
        <dsp:cNvSpPr/>
      </dsp:nvSpPr>
      <dsp:spPr>
        <a:xfrm>
          <a:off x="0" y="486159"/>
          <a:ext cx="7848600" cy="232274"/>
        </a:xfrm>
        <a:prstGeom prst="roundRect">
          <a:avLst/>
        </a:prstGeom>
        <a:solidFill>
          <a:schemeClr val="accent4">
            <a:hueOff val="-496086"/>
            <a:satOff val="2989"/>
            <a:lumOff val="24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err="1" smtClean="0"/>
            <a:t>European</a:t>
          </a:r>
          <a:r>
            <a:rPr lang="pl-PL" sz="1400" b="0" kern="1200" dirty="0" smtClean="0"/>
            <a:t> University </a:t>
          </a:r>
          <a:r>
            <a:rPr lang="pl-PL" sz="1400" b="0" kern="1200" dirty="0" err="1" smtClean="0"/>
            <a:t>Cyprus</a:t>
          </a:r>
          <a:endParaRPr lang="pl-PL" sz="1400" b="0" kern="1200" dirty="0"/>
        </a:p>
      </dsp:txBody>
      <dsp:txXfrm>
        <a:off x="11339" y="497498"/>
        <a:ext cx="7825922" cy="209596"/>
      </dsp:txXfrm>
    </dsp:sp>
    <dsp:sp modelId="{628F3C9D-C21D-4086-A1AD-155FD60D1891}">
      <dsp:nvSpPr>
        <dsp:cNvPr id="0" name=""/>
        <dsp:cNvSpPr/>
      </dsp:nvSpPr>
      <dsp:spPr>
        <a:xfrm>
          <a:off x="0" y="728292"/>
          <a:ext cx="7848600" cy="232274"/>
        </a:xfrm>
        <a:prstGeom prst="roundRect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err="1" smtClean="0"/>
            <a:t>Harstad</a:t>
          </a:r>
          <a:r>
            <a:rPr lang="pl-PL" sz="1400" b="0" kern="1200" dirty="0" smtClean="0"/>
            <a:t> University College</a:t>
          </a:r>
          <a:endParaRPr lang="pl-PL" sz="1400" b="0" kern="1200" dirty="0"/>
        </a:p>
      </dsp:txBody>
      <dsp:txXfrm>
        <a:off x="11339" y="739631"/>
        <a:ext cx="7825922" cy="209596"/>
      </dsp:txXfrm>
    </dsp:sp>
    <dsp:sp modelId="{526DF913-E730-4BAE-A86D-A8CC28EA5D44}">
      <dsp:nvSpPr>
        <dsp:cNvPr id="0" name=""/>
        <dsp:cNvSpPr/>
      </dsp:nvSpPr>
      <dsp:spPr>
        <a:xfrm>
          <a:off x="0" y="970424"/>
          <a:ext cx="7848600" cy="232274"/>
        </a:xfrm>
        <a:prstGeom prst="roundRect">
          <a:avLst/>
        </a:prstGeom>
        <a:solidFill>
          <a:schemeClr val="accent4">
            <a:hueOff val="-992171"/>
            <a:satOff val="5978"/>
            <a:lumOff val="47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/>
            <a:t> </a:t>
          </a:r>
          <a:r>
            <a:rPr lang="pl-PL" sz="1400" b="0" kern="1200" dirty="0" err="1" smtClean="0"/>
            <a:t>Karolinska</a:t>
          </a:r>
          <a:r>
            <a:rPr lang="pl-PL" sz="1400" b="0" kern="1200" dirty="0" smtClean="0"/>
            <a:t> </a:t>
          </a:r>
          <a:r>
            <a:rPr lang="pl-PL" sz="1400" b="0" kern="1200" dirty="0" err="1" smtClean="0"/>
            <a:t>Institute</a:t>
          </a:r>
          <a:endParaRPr lang="pl-PL" sz="1400" b="0" kern="1200" dirty="0"/>
        </a:p>
      </dsp:txBody>
      <dsp:txXfrm>
        <a:off x="11339" y="981763"/>
        <a:ext cx="7825922" cy="209596"/>
      </dsp:txXfrm>
    </dsp:sp>
    <dsp:sp modelId="{053CF30C-7204-4971-B612-E6514D2A96C1}">
      <dsp:nvSpPr>
        <dsp:cNvPr id="0" name=""/>
        <dsp:cNvSpPr/>
      </dsp:nvSpPr>
      <dsp:spPr>
        <a:xfrm>
          <a:off x="0" y="1212557"/>
          <a:ext cx="7848600" cy="232274"/>
        </a:xfrm>
        <a:prstGeom prst="roundRect">
          <a:avLst/>
        </a:prstGeom>
        <a:solidFill>
          <a:schemeClr val="accent4">
            <a:hueOff val="-1240214"/>
            <a:satOff val="7472"/>
            <a:lumOff val="59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smtClean="0"/>
            <a:t>Keele University</a:t>
          </a:r>
          <a:endParaRPr lang="pl-PL" sz="1400" b="0" kern="1200" dirty="0"/>
        </a:p>
      </dsp:txBody>
      <dsp:txXfrm>
        <a:off x="11339" y="1223896"/>
        <a:ext cx="7825922" cy="209596"/>
      </dsp:txXfrm>
    </dsp:sp>
    <dsp:sp modelId="{C6F2D823-2A03-438C-9A39-202BD7BD6687}">
      <dsp:nvSpPr>
        <dsp:cNvPr id="0" name=""/>
        <dsp:cNvSpPr/>
      </dsp:nvSpPr>
      <dsp:spPr>
        <a:xfrm>
          <a:off x="0" y="1454689"/>
          <a:ext cx="7848600" cy="232274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smtClean="0"/>
            <a:t>King’s College London</a:t>
          </a:r>
          <a:endParaRPr lang="pl-PL" sz="1400" b="0" kern="1200" dirty="0"/>
        </a:p>
      </dsp:txBody>
      <dsp:txXfrm>
        <a:off x="11339" y="1466028"/>
        <a:ext cx="7825922" cy="209596"/>
      </dsp:txXfrm>
    </dsp:sp>
    <dsp:sp modelId="{EBA72B80-E5CA-45D8-9BD2-E7D05894CBCF}">
      <dsp:nvSpPr>
        <dsp:cNvPr id="0" name=""/>
        <dsp:cNvSpPr/>
      </dsp:nvSpPr>
      <dsp:spPr>
        <a:xfrm>
          <a:off x="0" y="1696822"/>
          <a:ext cx="7848600" cy="232274"/>
        </a:xfrm>
        <a:prstGeom prst="roundRect">
          <a:avLst/>
        </a:prstGeom>
        <a:solidFill>
          <a:schemeClr val="accent4">
            <a:hueOff val="-1736299"/>
            <a:satOff val="10461"/>
            <a:lumOff val="83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err="1" smtClean="0"/>
            <a:t>Maastricht</a:t>
          </a:r>
          <a:r>
            <a:rPr lang="pl-PL" sz="1400" b="0" kern="1200" dirty="0" smtClean="0"/>
            <a:t> University</a:t>
          </a:r>
          <a:endParaRPr lang="pl-PL" sz="1400" b="0" kern="1200" dirty="0"/>
        </a:p>
      </dsp:txBody>
      <dsp:txXfrm>
        <a:off x="11339" y="1708161"/>
        <a:ext cx="7825922" cy="209596"/>
      </dsp:txXfrm>
    </dsp:sp>
    <dsp:sp modelId="{5E18DADF-BAC6-48D7-B3F2-E9B47D058DEC}">
      <dsp:nvSpPr>
        <dsp:cNvPr id="0" name=""/>
        <dsp:cNvSpPr/>
      </dsp:nvSpPr>
      <dsp:spPr>
        <a:xfrm>
          <a:off x="0" y="1938954"/>
          <a:ext cx="7848600" cy="232274"/>
        </a:xfrm>
        <a:prstGeom prst="roundRect">
          <a:avLst/>
        </a:prstGeom>
        <a:solidFill>
          <a:schemeClr val="accent4">
            <a:hueOff val="-1984342"/>
            <a:satOff val="11955"/>
            <a:lumOff val="95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Uniwersytet Medyczny w Lublinie, Katedra Zdrowia Publicznego</a:t>
          </a:r>
          <a:endParaRPr lang="pl-PL" sz="1400" b="1" kern="1200" dirty="0"/>
        </a:p>
      </dsp:txBody>
      <dsp:txXfrm>
        <a:off x="11339" y="1950293"/>
        <a:ext cx="7825922" cy="209596"/>
      </dsp:txXfrm>
    </dsp:sp>
    <dsp:sp modelId="{4E832B73-71BD-4B29-9A7D-E6145DFD643C}">
      <dsp:nvSpPr>
        <dsp:cNvPr id="0" name=""/>
        <dsp:cNvSpPr/>
      </dsp:nvSpPr>
      <dsp:spPr>
        <a:xfrm>
          <a:off x="0" y="2181087"/>
          <a:ext cx="7848600" cy="232274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/>
            <a:t>University College Dublin</a:t>
          </a:r>
          <a:endParaRPr lang="pl-PL" sz="1400" b="0" kern="1200" dirty="0"/>
        </a:p>
      </dsp:txBody>
      <dsp:txXfrm>
        <a:off x="11339" y="2192426"/>
        <a:ext cx="7825922" cy="209596"/>
      </dsp:txXfrm>
    </dsp:sp>
    <dsp:sp modelId="{7313C100-413E-48B8-B51D-249CF562002C}">
      <dsp:nvSpPr>
        <dsp:cNvPr id="0" name=""/>
        <dsp:cNvSpPr/>
      </dsp:nvSpPr>
      <dsp:spPr>
        <a:xfrm>
          <a:off x="0" y="2423219"/>
          <a:ext cx="7848600" cy="232274"/>
        </a:xfrm>
        <a:prstGeom prst="roundRect">
          <a:avLst/>
        </a:prstGeom>
        <a:solidFill>
          <a:schemeClr val="accent4">
            <a:hueOff val="-2480428"/>
            <a:satOff val="14944"/>
            <a:lumOff val="119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University Hospital of Lausanne</a:t>
          </a:r>
          <a:endParaRPr lang="pl-PL" sz="1400" b="0" kern="1200" dirty="0"/>
        </a:p>
      </dsp:txBody>
      <dsp:txXfrm>
        <a:off x="11339" y="2434558"/>
        <a:ext cx="7825922" cy="209596"/>
      </dsp:txXfrm>
    </dsp:sp>
    <dsp:sp modelId="{885354B1-48BC-48D3-9057-8C9457F192D2}">
      <dsp:nvSpPr>
        <dsp:cNvPr id="0" name=""/>
        <dsp:cNvSpPr/>
      </dsp:nvSpPr>
      <dsp:spPr>
        <a:xfrm>
          <a:off x="0" y="2665352"/>
          <a:ext cx="7848600" cy="232274"/>
        </a:xfrm>
        <a:prstGeom prst="roundRect">
          <a:avLst/>
        </a:prstGeom>
        <a:solidFill>
          <a:schemeClr val="accent4">
            <a:hueOff val="-2728470"/>
            <a:satOff val="16438"/>
            <a:lumOff val="13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smtClean="0"/>
            <a:t> University of Iceland</a:t>
          </a:r>
          <a:endParaRPr lang="pl-PL" sz="1400" b="0" kern="1200" dirty="0"/>
        </a:p>
      </dsp:txBody>
      <dsp:txXfrm>
        <a:off x="11339" y="2676691"/>
        <a:ext cx="7825922" cy="209596"/>
      </dsp:txXfrm>
    </dsp:sp>
    <dsp:sp modelId="{9E51F6BA-1045-4194-8384-4A07B4D2281B}">
      <dsp:nvSpPr>
        <dsp:cNvPr id="0" name=""/>
        <dsp:cNvSpPr/>
      </dsp:nvSpPr>
      <dsp:spPr>
        <a:xfrm>
          <a:off x="0" y="2907484"/>
          <a:ext cx="7848600" cy="232274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University Medical Center </a:t>
          </a:r>
          <a:r>
            <a:rPr lang="en-US" sz="1400" b="0" kern="1200" dirty="0" err="1" smtClean="0"/>
            <a:t>Groninge</a:t>
          </a:r>
          <a:r>
            <a:rPr lang="pl-PL" sz="1400" b="0" kern="1200" dirty="0" smtClean="0"/>
            <a:t>n</a:t>
          </a:r>
          <a:endParaRPr lang="pl-PL" sz="1400" b="0" kern="1200" dirty="0"/>
        </a:p>
      </dsp:txBody>
      <dsp:txXfrm>
        <a:off x="11339" y="2918823"/>
        <a:ext cx="7825922" cy="209596"/>
      </dsp:txXfrm>
    </dsp:sp>
    <dsp:sp modelId="{7F93D592-C6F4-4D69-A8A1-923A748EEC76}">
      <dsp:nvSpPr>
        <dsp:cNvPr id="0" name=""/>
        <dsp:cNvSpPr/>
      </dsp:nvSpPr>
      <dsp:spPr>
        <a:xfrm>
          <a:off x="0" y="3149617"/>
          <a:ext cx="7848600" cy="232274"/>
        </a:xfrm>
        <a:prstGeom prst="roundRect">
          <a:avLst/>
        </a:prstGeom>
        <a:solidFill>
          <a:schemeClr val="accent4">
            <a:hueOff val="-3224556"/>
            <a:satOff val="19427"/>
            <a:lumOff val="155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/>
            <a:t>University of Southern </a:t>
          </a:r>
          <a:r>
            <a:rPr lang="pl-PL" sz="1400" b="0" kern="1200" dirty="0" err="1" smtClean="0"/>
            <a:t>Denmark</a:t>
          </a:r>
          <a:endParaRPr lang="pl-PL" sz="1400" b="0" kern="1200" dirty="0"/>
        </a:p>
      </dsp:txBody>
      <dsp:txXfrm>
        <a:off x="11339" y="3160956"/>
        <a:ext cx="7825922" cy="209596"/>
      </dsp:txXfrm>
    </dsp:sp>
    <dsp:sp modelId="{917B5F28-99CC-4A0E-832D-B51E74D270AF}">
      <dsp:nvSpPr>
        <dsp:cNvPr id="0" name=""/>
        <dsp:cNvSpPr/>
      </dsp:nvSpPr>
      <dsp:spPr>
        <a:xfrm>
          <a:off x="0" y="3391749"/>
          <a:ext cx="7848600" cy="232274"/>
        </a:xfrm>
        <a:prstGeom prst="roundRect">
          <a:avLst/>
        </a:prstGeom>
        <a:solidFill>
          <a:schemeClr val="accent4">
            <a:hueOff val="-3472599"/>
            <a:satOff val="20921"/>
            <a:lumOff val="16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/>
            <a:t>University of </a:t>
          </a:r>
          <a:r>
            <a:rPr lang="pl-PL" sz="1400" b="0" kern="1200" dirty="0" err="1" smtClean="0"/>
            <a:t>Surrey</a:t>
          </a:r>
          <a:endParaRPr lang="pl-PL" sz="1400" b="0" kern="1200" dirty="0"/>
        </a:p>
      </dsp:txBody>
      <dsp:txXfrm>
        <a:off x="11339" y="3403088"/>
        <a:ext cx="7825922" cy="209596"/>
      </dsp:txXfrm>
    </dsp:sp>
    <dsp:sp modelId="{A12B02F2-B9A7-456A-A40E-69AD3BA9F099}">
      <dsp:nvSpPr>
        <dsp:cNvPr id="0" name=""/>
        <dsp:cNvSpPr/>
      </dsp:nvSpPr>
      <dsp:spPr>
        <a:xfrm>
          <a:off x="0" y="3633882"/>
          <a:ext cx="7848600" cy="232274"/>
        </a:xfrm>
        <a:prstGeom prst="roundRect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University </a:t>
          </a:r>
          <a:r>
            <a:rPr lang="en-US" sz="1400" b="0" kern="1200" smtClean="0"/>
            <a:t>of Twente</a:t>
          </a:r>
          <a:endParaRPr lang="pl-PL" sz="1400" b="0" kern="1200" dirty="0"/>
        </a:p>
      </dsp:txBody>
      <dsp:txXfrm>
        <a:off x="11339" y="3645221"/>
        <a:ext cx="7825922" cy="209596"/>
      </dsp:txXfrm>
    </dsp:sp>
    <dsp:sp modelId="{2F9D52D8-C47B-4A56-BD4F-76C3CC1A2034}">
      <dsp:nvSpPr>
        <dsp:cNvPr id="0" name=""/>
        <dsp:cNvSpPr/>
      </dsp:nvSpPr>
      <dsp:spPr>
        <a:xfrm>
          <a:off x="0" y="3876014"/>
          <a:ext cx="7848600" cy="232274"/>
        </a:xfrm>
        <a:prstGeom prst="roundRect">
          <a:avLst/>
        </a:prstGeom>
        <a:solidFill>
          <a:schemeClr val="accent4">
            <a:hueOff val="-3968684"/>
            <a:satOff val="23910"/>
            <a:lumOff val="191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TNO (The Netherlands </a:t>
          </a:r>
          <a:r>
            <a:rPr lang="en-US" sz="1400" b="0" kern="1200" dirty="0" err="1" smtClean="0"/>
            <a:t>Organisation</a:t>
          </a:r>
          <a:r>
            <a:rPr lang="en-US" sz="1400" b="0" kern="1200" dirty="0" smtClean="0"/>
            <a:t> for Applied Scientific Research TNO)</a:t>
          </a:r>
          <a:endParaRPr lang="pl-PL" sz="1400" b="0" kern="1200" dirty="0"/>
        </a:p>
      </dsp:txBody>
      <dsp:txXfrm>
        <a:off x="11339" y="3887353"/>
        <a:ext cx="7825922" cy="209596"/>
      </dsp:txXfrm>
    </dsp:sp>
    <dsp:sp modelId="{E74D59A9-3FFD-4852-88C6-849CE0F16263}">
      <dsp:nvSpPr>
        <dsp:cNvPr id="0" name=""/>
        <dsp:cNvSpPr/>
      </dsp:nvSpPr>
      <dsp:spPr>
        <a:xfrm>
          <a:off x="0" y="4118147"/>
          <a:ext cx="7848600" cy="232274"/>
        </a:xfrm>
        <a:prstGeom prst="roundRect">
          <a:avLst/>
        </a:prstGeom>
        <a:solidFill>
          <a:schemeClr val="accent4">
            <a:hueOff val="-4216727"/>
            <a:satOff val="25405"/>
            <a:lumOff val="203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Boston Children’s Hospital, United States</a:t>
          </a:r>
          <a:endParaRPr lang="pl-PL" sz="1400" b="0" kern="1200" dirty="0"/>
        </a:p>
      </dsp:txBody>
      <dsp:txXfrm>
        <a:off x="11339" y="4129486"/>
        <a:ext cx="7825922" cy="209596"/>
      </dsp:txXfrm>
    </dsp:sp>
    <dsp:sp modelId="{5770B7BF-0689-421B-9713-67085E7746BD}">
      <dsp:nvSpPr>
        <dsp:cNvPr id="0" name=""/>
        <dsp:cNvSpPr/>
      </dsp:nvSpPr>
      <dsp:spPr>
        <a:xfrm>
          <a:off x="0" y="4360279"/>
          <a:ext cx="7848600" cy="232274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Murdoch Children’s Research Institute, Melbourne, Australia</a:t>
          </a:r>
          <a:endParaRPr lang="pl-PL" sz="1400" b="0" kern="1200" dirty="0"/>
        </a:p>
      </dsp:txBody>
      <dsp:txXfrm>
        <a:off x="11339" y="4371618"/>
        <a:ext cx="7825922" cy="209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0425"/>
            <a:ext cx="7696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324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5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600201"/>
            <a:ext cx="7848600" cy="411479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00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44036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9"/>
            <a:ext cx="5715000" cy="544036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65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OCH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08113"/>
            <a:ext cx="8132763" cy="404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05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49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406900"/>
            <a:ext cx="76565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2906713"/>
            <a:ext cx="76565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2461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1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1"/>
            <a:ext cx="3886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44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5113"/>
            <a:ext cx="3659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174875"/>
            <a:ext cx="3659188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51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82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3050"/>
            <a:ext cx="27035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1435101"/>
            <a:ext cx="2703513" cy="4279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89580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0"/>
            <a:ext cx="5486400" cy="457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83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5105400"/>
            <a:ext cx="5486400" cy="685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5859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1"/>
            <a:ext cx="7848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867400"/>
            <a:ext cx="22320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52400" y="304800"/>
            <a:ext cx="304800" cy="6477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33400" y="304800"/>
            <a:ext cx="152400" cy="6477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://europa.eu/about-eu/basic-information/symbols/images/flag_yellow_low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38222"/>
            <a:ext cx="630436" cy="42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39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0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Założenia i etapy działania</a:t>
            </a:r>
            <a:endParaRPr lang="en-GB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3567" y="1988840"/>
            <a:ext cx="4202515" cy="3240360"/>
          </a:xfrm>
          <a:prstGeom prst="rect">
            <a:avLst/>
          </a:prstGeom>
        </p:spPr>
      </p:pic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Dziecko jako podmiot i główny aktor</a:t>
            </a:r>
          </a:p>
          <a:p>
            <a:r>
              <a:rPr lang="pl-PL" dirty="0" smtClean="0"/>
              <a:t>Analiza kontekstualnych determinantów polityki zdrowotnej</a:t>
            </a:r>
          </a:p>
          <a:p>
            <a:r>
              <a:rPr lang="pl-PL" dirty="0" smtClean="0"/>
              <a:t>Analiza obecności kontekstualnych elementów w treściach i procesach tworzenia krajowych polityk zdrowotnych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563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8221743" cy="417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44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en-GB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89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Modele ochrony zdrowia dzieci w Europie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Dr n. o zdrowiu Kinga Zdunek</a:t>
            </a:r>
          </a:p>
          <a:p>
            <a:r>
              <a:rPr lang="pl-PL" sz="2100" dirty="0" smtClean="0"/>
              <a:t>Katedra Zdrowia Publicznego</a:t>
            </a:r>
          </a:p>
          <a:p>
            <a:r>
              <a:rPr lang="pl-PL" sz="2100" dirty="0" err="1" smtClean="0"/>
              <a:t>WNoZ</a:t>
            </a:r>
            <a:r>
              <a:rPr lang="pl-PL" sz="2100" dirty="0" smtClean="0"/>
              <a:t>, UM Lublin</a:t>
            </a:r>
          </a:p>
          <a:p>
            <a:endParaRPr lang="pl-PL" sz="2100" dirty="0"/>
          </a:p>
          <a:p>
            <a:r>
              <a:rPr lang="pl-PL" sz="2400" b="1" dirty="0"/>
              <a:t>Lubelskie Dni Promujące Zdrowie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b="1" dirty="0"/>
              <a:t>„</a:t>
            </a:r>
            <a:r>
              <a:rPr lang="pl-PL" sz="2400" dirty="0"/>
              <a:t>Nadwaga i otyłość. Trening zdrowia”</a:t>
            </a:r>
            <a:br>
              <a:rPr lang="pl-PL" sz="2400" dirty="0"/>
            </a:br>
            <a:r>
              <a:rPr lang="pl-PL" sz="2400" dirty="0"/>
              <a:t>Lublin, 1 - 2 czerwca 2016 r</a:t>
            </a:r>
            <a:r>
              <a:rPr lang="pl-PL" sz="2400" dirty="0" smtClean="0"/>
              <a:t>.</a:t>
            </a:r>
            <a:endParaRPr lang="pl-PL" sz="2100" dirty="0" smtClean="0"/>
          </a:p>
          <a:p>
            <a:endParaRPr lang="pl-PL" sz="2100" dirty="0"/>
          </a:p>
          <a:p>
            <a:endParaRPr lang="pl-PL" sz="2100" dirty="0" smtClean="0"/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75940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MOCHA</a:t>
            </a:r>
            <a:endParaRPr lang="en-GB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Zdrowie dzieci ma wpływ na </a:t>
            </a:r>
            <a:r>
              <a:rPr lang="pl-PL" b="1" dirty="0"/>
              <a:t>przyszłość Europy</a:t>
            </a:r>
            <a:r>
              <a:rPr lang="pl-PL" dirty="0"/>
              <a:t>. </a:t>
            </a:r>
            <a:endParaRPr lang="pl-PL" dirty="0" smtClean="0"/>
          </a:p>
          <a:p>
            <a:pPr lvl="1" algn="just"/>
            <a:r>
              <a:rPr lang="pl-PL" dirty="0" smtClean="0"/>
              <a:t>Dzieci </a:t>
            </a:r>
            <a:r>
              <a:rPr lang="pl-PL" dirty="0"/>
              <a:t>to obywatele, przyszli pracownicy, rodzice i </a:t>
            </a:r>
            <a:r>
              <a:rPr lang="pl-PL" dirty="0" smtClean="0"/>
              <a:t>opiekunowie.</a:t>
            </a:r>
          </a:p>
          <a:p>
            <a:pPr lvl="1" algn="just"/>
            <a:r>
              <a:rPr lang="pl-PL" dirty="0" smtClean="0"/>
              <a:t>Są </a:t>
            </a:r>
            <a:r>
              <a:rPr lang="pl-PL" dirty="0"/>
              <a:t>zależni od społeczeństwa, którego obowiązkiem jest zapewnienie świadczenia </a:t>
            </a:r>
            <a:r>
              <a:rPr lang="pl-PL" dirty="0" smtClean="0"/>
              <a:t>usług zdrowotnych. </a:t>
            </a:r>
          </a:p>
          <a:p>
            <a:pPr algn="just"/>
            <a:r>
              <a:rPr lang="pl-PL" b="1" dirty="0" smtClean="0"/>
              <a:t>Według WHO inwestowanie w zdrowie dzieci i zapewnienie im możliwości rozwoju powinno być priorytetem wszystkich społeczeństw. </a:t>
            </a:r>
          </a:p>
          <a:p>
            <a:pPr algn="just"/>
            <a:r>
              <a:rPr lang="pl-PL" dirty="0" smtClean="0"/>
              <a:t>Odpowiedzią </a:t>
            </a:r>
            <a:r>
              <a:rPr lang="pl-PL" dirty="0"/>
              <a:t>na ten apel jest </a:t>
            </a:r>
            <a:r>
              <a:rPr lang="pl-PL" b="1" dirty="0"/>
              <a:t>projekt MOCHA </a:t>
            </a:r>
            <a:r>
              <a:rPr lang="pl-PL" dirty="0"/>
              <a:t>(</a:t>
            </a:r>
            <a:r>
              <a:rPr lang="pl-PL" i="1" dirty="0" err="1"/>
              <a:t>Models</a:t>
            </a:r>
            <a:r>
              <a:rPr lang="pl-PL" i="1" dirty="0"/>
              <a:t> of Child </a:t>
            </a:r>
            <a:r>
              <a:rPr lang="pl-PL" i="1" dirty="0" err="1"/>
              <a:t>Health</a:t>
            </a:r>
            <a:r>
              <a:rPr lang="pl-PL" i="1" dirty="0"/>
              <a:t> </a:t>
            </a:r>
            <a:r>
              <a:rPr lang="pl-PL" i="1" dirty="0" err="1"/>
              <a:t>Appraised</a:t>
            </a:r>
            <a:r>
              <a:rPr lang="pl-PL" dirty="0"/>
              <a:t>), który umożliwia współpracę na poziomie międzynarodowych ośrodków naukowych i lokalnych jednostek informacyjnych w 30 krajach </a:t>
            </a:r>
            <a:r>
              <a:rPr lang="pl-PL" dirty="0" smtClean="0"/>
              <a:t>UE i EOG.</a:t>
            </a:r>
          </a:p>
          <a:p>
            <a:pPr algn="just"/>
            <a:r>
              <a:rPr lang="pl-PL" dirty="0" smtClean="0"/>
              <a:t>Projekt jest realizowany w ramach strategii </a:t>
            </a:r>
            <a:r>
              <a:rPr lang="pl-PL" b="1" dirty="0" smtClean="0"/>
              <a:t>Horyzont 2020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1882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Konsorcjum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pl-PL" dirty="0"/>
          </a:p>
          <a:p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79044232"/>
              </p:ext>
            </p:extLst>
          </p:nvPr>
        </p:nvGraphicFramePr>
        <p:xfrm>
          <a:off x="838200" y="1196752"/>
          <a:ext cx="7848600" cy="4594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64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Główne cele</a:t>
            </a:r>
            <a:endParaRPr lang="en-GB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Analiza i ocena modeli ochrony zdrowia dzieci w Europie</a:t>
            </a:r>
          </a:p>
          <a:p>
            <a:pPr lvl="1" algn="just"/>
            <a:r>
              <a:rPr lang="pl-PL" b="1" dirty="0" smtClean="0"/>
              <a:t>Kategoryzacja</a:t>
            </a:r>
            <a:r>
              <a:rPr lang="pl-PL" dirty="0" smtClean="0"/>
              <a:t> istniejących modeli a także usług w obszarze medycyny szkolnej </a:t>
            </a:r>
          </a:p>
          <a:p>
            <a:pPr lvl="1" algn="just"/>
            <a:r>
              <a:rPr lang="pl-PL" dirty="0" smtClean="0"/>
              <a:t>Opracowanie innowacyjnych środków w zakresie </a:t>
            </a:r>
            <a:r>
              <a:rPr lang="pl-PL" b="1" dirty="0" smtClean="0"/>
              <a:t>poprawy jakości ochrony zdrowia, osiąganych rezultatów, kosztów, kadry medycznej </a:t>
            </a:r>
          </a:p>
          <a:p>
            <a:pPr lvl="1" algn="just"/>
            <a:r>
              <a:rPr lang="pl-PL" dirty="0" smtClean="0"/>
              <a:t>Ocena wpływu na </a:t>
            </a:r>
            <a:r>
              <a:rPr lang="pl-PL" b="1" dirty="0" smtClean="0"/>
              <a:t>równość w dostępie do opieki</a:t>
            </a:r>
            <a:r>
              <a:rPr lang="pl-PL" dirty="0" smtClean="0"/>
              <a:t>, zapewnienie </a:t>
            </a:r>
            <a:r>
              <a:rPr lang="pl-PL" b="1" dirty="0" smtClean="0"/>
              <a:t>ciągłości opieki </a:t>
            </a:r>
            <a:r>
              <a:rPr lang="pl-PL" dirty="0" smtClean="0"/>
              <a:t>w obszarze opieki specjalistycznej</a:t>
            </a:r>
            <a:endParaRPr lang="pl-PL" dirty="0"/>
          </a:p>
          <a:p>
            <a:pPr lvl="1" algn="just"/>
            <a:r>
              <a:rPr lang="pl-PL" dirty="0" smtClean="0"/>
              <a:t>Współpraca i pozyskiwanie opinii i informacji od kluczowych aktorów i zainteresowanych podmiotów</a:t>
            </a:r>
          </a:p>
          <a:p>
            <a:pPr lvl="1" algn="just"/>
            <a:r>
              <a:rPr lang="pl-PL" b="1" dirty="0" smtClean="0"/>
              <a:t>Optymalizacja</a:t>
            </a:r>
            <a:r>
              <a:rPr lang="pl-PL" dirty="0" smtClean="0"/>
              <a:t> przyszłych wzorów modeli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 działania</a:t>
            </a:r>
            <a:endParaRPr lang="en-GB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dirty="0"/>
              <a:t>Metodologia pozyskiwania informacji o sytuacji na poziome krajowym opiera się o działalność </a:t>
            </a:r>
            <a:r>
              <a:rPr lang="pl-PL" b="1" dirty="0"/>
              <a:t>krajowych </a:t>
            </a:r>
            <a:r>
              <a:rPr lang="pl-PL" b="1" dirty="0" smtClean="0"/>
              <a:t>ekspertów </a:t>
            </a:r>
            <a:r>
              <a:rPr lang="pl-PL" dirty="0" smtClean="0"/>
              <a:t>(Country Agent, CA), </a:t>
            </a:r>
            <a:r>
              <a:rPr lang="pl-PL" dirty="0"/>
              <a:t>stanowiących </a:t>
            </a:r>
            <a:r>
              <a:rPr lang="pl-PL" b="1" dirty="0"/>
              <a:t>krajowe punkty kontaktowe</a:t>
            </a:r>
            <a:r>
              <a:rPr lang="pl-PL" dirty="0"/>
              <a:t>, centra informacji dla pozostałych członków konsorcjum</a:t>
            </a:r>
            <a:r>
              <a:rPr lang="pl-PL" dirty="0" smtClean="0"/>
              <a:t>.</a:t>
            </a:r>
          </a:p>
          <a:p>
            <a:pPr algn="just"/>
            <a:r>
              <a:rPr lang="pl-PL" b="1" dirty="0" smtClean="0"/>
              <a:t>Country Agent</a:t>
            </a:r>
          </a:p>
          <a:p>
            <a:pPr lvl="1" algn="just"/>
            <a:r>
              <a:rPr lang="pl-PL" dirty="0" smtClean="0"/>
              <a:t>Pytania weryfikowane na poziomie grupy roboczej są przekazywane liderom</a:t>
            </a:r>
          </a:p>
          <a:p>
            <a:pPr lvl="1" algn="just"/>
            <a:r>
              <a:rPr lang="pl-PL" dirty="0" smtClean="0"/>
              <a:t>Liderzy po konsultacji, naniesieniu uwag przekazują materiał Zewnętrznemu Zarządowi Doradczemu (</a:t>
            </a:r>
            <a:r>
              <a:rPr lang="pl-PL" dirty="0" err="1" smtClean="0"/>
              <a:t>External</a:t>
            </a:r>
            <a:r>
              <a:rPr lang="pl-PL" dirty="0" smtClean="0"/>
              <a:t> </a:t>
            </a:r>
            <a:r>
              <a:rPr lang="pl-PL" dirty="0" err="1" smtClean="0"/>
              <a:t>Advisory</a:t>
            </a:r>
            <a:r>
              <a:rPr lang="pl-PL" dirty="0" smtClean="0"/>
              <a:t> Board, EAB)</a:t>
            </a:r>
          </a:p>
          <a:p>
            <a:pPr lvl="2" algn="just"/>
            <a:r>
              <a:rPr lang="pl-PL" dirty="0" smtClean="0"/>
              <a:t>W skład EAB wchodzą europejscy eksperci z Europejskiego Forum Pacjentów, UNICEF, </a:t>
            </a:r>
            <a:r>
              <a:rPr lang="pl-PL" dirty="0" err="1" smtClean="0"/>
              <a:t>Eurochild</a:t>
            </a:r>
            <a:r>
              <a:rPr lang="pl-PL" dirty="0" smtClean="0"/>
              <a:t>, EUPHA, WHO, Europejskiej Akademii Pediatrycznej i inni. </a:t>
            </a:r>
          </a:p>
          <a:p>
            <a:pPr lvl="1" algn="just"/>
            <a:r>
              <a:rPr lang="pl-PL" dirty="0" smtClean="0"/>
              <a:t>Po akceptacji pytania przez EAB koordynator naukowy projektu przesyła pytania do krajowych CA</a:t>
            </a:r>
          </a:p>
          <a:p>
            <a:pPr lvl="2" algn="just"/>
            <a:r>
              <a:rPr lang="pl-PL" dirty="0" smtClean="0"/>
              <a:t>Krajowi CA to przedstawiciele wszystkich krajów UE oraz Norwegii i Islandii </a:t>
            </a:r>
          </a:p>
          <a:p>
            <a:pPr lvl="1" algn="just"/>
            <a:r>
              <a:rPr lang="pl-PL" dirty="0" smtClean="0"/>
              <a:t>Czas na wykonanie zadania przez CA to ok. 3 tygodni</a:t>
            </a:r>
          </a:p>
          <a:p>
            <a:pPr lvl="1" algn="just"/>
            <a:r>
              <a:rPr lang="pl-PL" dirty="0" smtClean="0"/>
              <a:t>Po 3 tygodniach odpowiedzi wracają do lidera zadania i stanowią materiał do analizy</a:t>
            </a:r>
          </a:p>
          <a:p>
            <a:pPr lvl="1"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3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Oczekiwane rezultaty</a:t>
            </a:r>
            <a:endParaRPr lang="en-GB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S</a:t>
            </a:r>
            <a:r>
              <a:rPr lang="pl-PL" dirty="0" smtClean="0"/>
              <a:t>tworzenie </a:t>
            </a:r>
            <a:r>
              <a:rPr lang="pl-PL" dirty="0"/>
              <a:t>optymalnych modeli </a:t>
            </a:r>
            <a:r>
              <a:rPr lang="pl-PL" dirty="0" smtClean="0"/>
              <a:t>pediatrycznej opieki </a:t>
            </a:r>
            <a:r>
              <a:rPr lang="pl-PL" dirty="0"/>
              <a:t>zdrowotnej. </a:t>
            </a:r>
            <a:endParaRPr lang="pl-PL" dirty="0" smtClean="0"/>
          </a:p>
          <a:p>
            <a:pPr algn="just"/>
            <a:r>
              <a:rPr lang="pl-PL" dirty="0"/>
              <a:t>A</a:t>
            </a:r>
            <a:r>
              <a:rPr lang="pl-PL" dirty="0" smtClean="0"/>
              <a:t>naliza </a:t>
            </a:r>
            <a:r>
              <a:rPr lang="pl-PL" dirty="0"/>
              <a:t>wielu czynników, w tym także kulturowych, które mają na celu ułatwienie wdrożenia modeli na poziomach krajowych. </a:t>
            </a:r>
            <a:endParaRPr lang="pl-PL" dirty="0" smtClean="0"/>
          </a:p>
          <a:p>
            <a:pPr algn="just"/>
            <a:r>
              <a:rPr lang="pl-PL" dirty="0"/>
              <a:t>W</a:t>
            </a:r>
            <a:r>
              <a:rPr lang="pl-PL" dirty="0" smtClean="0"/>
              <a:t>ypracowanie modelu aktywnego dialogu </a:t>
            </a:r>
            <a:r>
              <a:rPr lang="pl-PL" dirty="0"/>
              <a:t>pomiędzy środowiskiem eksperckim i politycznym.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05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MOCHA w Akcji</a:t>
            </a:r>
            <a:endParaRPr lang="en-GB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pl-PL" b="1" dirty="0" smtClean="0"/>
              <a:t>Modelowe spojrzenie. Amsterdam. Grudzień 2015</a:t>
            </a:r>
          </a:p>
          <a:p>
            <a:pPr lvl="1" algn="just"/>
            <a:r>
              <a:rPr lang="pl-PL" dirty="0"/>
              <a:t>osiągnięcie kompromisu co do rozumienia pojęcia model przy jednoczesnym uwzględnieniu obowiązujących trendów w odniesieniu do modelowego postrzegania systemów ochrony </a:t>
            </a:r>
            <a:r>
              <a:rPr lang="pl-PL" dirty="0" smtClean="0"/>
              <a:t>zdrowia</a:t>
            </a:r>
            <a:endParaRPr lang="pl-PL" dirty="0"/>
          </a:p>
          <a:p>
            <a:pPr lvl="1" algn="just"/>
            <a:r>
              <a:rPr lang="pl-PL" dirty="0" smtClean="0"/>
              <a:t>spotkaniu </a:t>
            </a:r>
            <a:r>
              <a:rPr lang="pl-PL" dirty="0"/>
              <a:t>przewodniczyła Dr </a:t>
            </a:r>
            <a:r>
              <a:rPr lang="pl-PL" dirty="0" err="1"/>
              <a:t>Dione</a:t>
            </a:r>
            <a:r>
              <a:rPr lang="pl-PL" dirty="0"/>
              <a:t> </a:t>
            </a:r>
            <a:r>
              <a:rPr lang="pl-PL" dirty="0" err="1"/>
              <a:t>Kringos</a:t>
            </a:r>
            <a:r>
              <a:rPr lang="pl-PL" dirty="0"/>
              <a:t> światowej sławy ekspert zajmujący się analizą modeli podstawowej ochrony zdrowia (POZ), która zainspirowana podejściem </a:t>
            </a:r>
            <a:r>
              <a:rPr lang="pl-PL" dirty="0" err="1"/>
              <a:t>Donabediana</a:t>
            </a:r>
            <a:r>
              <a:rPr lang="pl-PL" dirty="0"/>
              <a:t> dokonała analizy systemów wykorzystując teoretyczny podział na strukturę, proces i </a:t>
            </a:r>
            <a:r>
              <a:rPr lang="pl-PL" dirty="0" smtClean="0"/>
              <a:t>rezultaty.</a:t>
            </a:r>
          </a:p>
          <a:p>
            <a:pPr algn="just"/>
            <a:r>
              <a:rPr lang="pl-PL" b="1" dirty="0"/>
              <a:t>Refleksja nad jakością. Rzym. Luty 2016</a:t>
            </a:r>
          </a:p>
          <a:p>
            <a:pPr lvl="1" algn="just"/>
            <a:r>
              <a:rPr lang="pl-PL" dirty="0"/>
              <a:t>debata nad konceptualnym podejściem do spraw związanych z jakością opieki a także nad szczegółową metodologią jej pomiaru</a:t>
            </a:r>
          </a:p>
          <a:p>
            <a:pPr lvl="1" algn="just"/>
            <a:r>
              <a:rPr lang="pl-PL" dirty="0"/>
              <a:t>podstawę do dyskusji przyjęto 6 domen jakości ochrony zdrowia zdefiniowanych przez Instytut Medyczny IOM: bezpieczeństwo, efektywność, centralna pozycja pacjenta, czasowość, wydajność, równość</a:t>
            </a:r>
          </a:p>
          <a:p>
            <a:pPr algn="just"/>
            <a:r>
              <a:rPr lang="pl-PL" b="1" dirty="0" smtClean="0"/>
              <a:t>Teoria w praktyce. </a:t>
            </a:r>
            <a:r>
              <a:rPr lang="pl-PL" b="1" dirty="0" err="1" smtClean="0"/>
              <a:t>Guildford</a:t>
            </a:r>
            <a:r>
              <a:rPr lang="pl-PL" b="1" dirty="0" smtClean="0"/>
              <a:t>. Marzec 2016</a:t>
            </a:r>
          </a:p>
          <a:p>
            <a:pPr lvl="1" algn="just"/>
            <a:r>
              <a:rPr lang="pl-PL" dirty="0" smtClean="0"/>
              <a:t>zastosowania </a:t>
            </a:r>
            <a:r>
              <a:rPr lang="pl-PL" dirty="0"/>
              <a:t>metodologii opracowanej przez naukowców </a:t>
            </a:r>
            <a:r>
              <a:rPr lang="pl-PL" dirty="0" smtClean="0"/>
              <a:t>Uniwersytetu </a:t>
            </a:r>
            <a:r>
              <a:rPr lang="pl-PL" dirty="0" err="1" smtClean="0"/>
              <a:t>Surrey</a:t>
            </a:r>
            <a:r>
              <a:rPr lang="pl-PL" dirty="0" smtClean="0"/>
              <a:t> i </a:t>
            </a:r>
            <a:r>
              <a:rPr lang="pl-PL" dirty="0"/>
              <a:t>wykorzystanie jej w celu budowy modeli </a:t>
            </a:r>
            <a:endParaRPr lang="pl-PL" dirty="0" smtClean="0"/>
          </a:p>
          <a:p>
            <a:pPr lvl="1" algn="just"/>
            <a:r>
              <a:rPr lang="pl-PL" i="1" dirty="0" err="1"/>
              <a:t>r</a:t>
            </a:r>
            <a:r>
              <a:rPr lang="pl-PL" i="1" dirty="0" err="1" smtClean="0"/>
              <a:t>ich</a:t>
            </a:r>
            <a:r>
              <a:rPr lang="pl-PL" i="1" dirty="0" smtClean="0"/>
              <a:t> </a:t>
            </a:r>
            <a:r>
              <a:rPr lang="pl-PL" i="1" dirty="0" err="1" smtClean="0"/>
              <a:t>picture</a:t>
            </a:r>
            <a:r>
              <a:rPr lang="pl-PL" i="1" dirty="0" smtClean="0"/>
              <a:t>, data </a:t>
            </a:r>
            <a:r>
              <a:rPr lang="pl-PL" i="1" dirty="0" err="1" smtClean="0"/>
              <a:t>flow</a:t>
            </a:r>
            <a:r>
              <a:rPr lang="pl-PL" i="1" dirty="0" smtClean="0"/>
              <a:t> </a:t>
            </a:r>
            <a:r>
              <a:rPr lang="pl-PL" i="1" dirty="0" err="1" smtClean="0"/>
              <a:t>diagrams</a:t>
            </a:r>
            <a:r>
              <a:rPr lang="pl-PL" i="1" dirty="0" smtClean="0"/>
              <a:t>, </a:t>
            </a:r>
            <a:r>
              <a:rPr lang="pl-PL" i="1" dirty="0" err="1" smtClean="0"/>
              <a:t>use</a:t>
            </a:r>
            <a:r>
              <a:rPr lang="pl-PL" i="1" dirty="0" smtClean="0"/>
              <a:t> </a:t>
            </a:r>
            <a:r>
              <a:rPr lang="pl-PL" i="1" dirty="0" err="1" smtClean="0"/>
              <a:t>cases</a:t>
            </a:r>
            <a:r>
              <a:rPr lang="pl-PL" i="1" dirty="0" smtClean="0"/>
              <a:t>, bussines proces </a:t>
            </a:r>
            <a:r>
              <a:rPr lang="pl-PL" i="1" dirty="0" err="1" smtClean="0"/>
              <a:t>models</a:t>
            </a:r>
            <a:r>
              <a:rPr lang="pl-PL" i="1" dirty="0" smtClean="0"/>
              <a:t> </a:t>
            </a:r>
          </a:p>
          <a:p>
            <a:pPr algn="just"/>
            <a:r>
              <a:rPr lang="pl-PL" b="1" dirty="0" smtClean="0"/>
              <a:t>Kompleksowość opieki. Dublin. Kwiecień 2016</a:t>
            </a:r>
          </a:p>
          <a:p>
            <a:pPr lvl="1" algn="just"/>
            <a:r>
              <a:rPr lang="pl-PL" dirty="0" smtClean="0"/>
              <a:t>refleksja nad opieką kompleksową </a:t>
            </a:r>
          </a:p>
          <a:p>
            <a:pPr lvl="1" algn="just"/>
            <a:r>
              <a:rPr lang="pl-PL" dirty="0"/>
              <a:t>wykorzystywania w badaniach naukowych krótkich opowiadań o hipotetycznej osobie  tzw. </a:t>
            </a:r>
            <a:r>
              <a:rPr lang="pl-PL" i="1" dirty="0" err="1"/>
              <a:t>vignettes</a:t>
            </a:r>
            <a:r>
              <a:rPr lang="pl-PL" dirty="0"/>
              <a:t>  oraz studium przypadku</a:t>
            </a:r>
            <a:endParaRPr lang="pl-PL" dirty="0" smtClean="0"/>
          </a:p>
          <a:p>
            <a:pPr lvl="1" algn="just"/>
            <a:r>
              <a:rPr lang="pl-PL" dirty="0" smtClean="0"/>
              <a:t>zastosowanie badań jakościowych w MOCHA – analiza doświadczeń pacjentów (DIPEX)</a:t>
            </a:r>
          </a:p>
          <a:p>
            <a:pPr lvl="1"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3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MOCHA w Lublinie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Realizacja zadania – </a:t>
            </a:r>
            <a:r>
              <a:rPr lang="pl-PL" b="1" dirty="0" smtClean="0"/>
              <a:t>Katedra Zdrowia Publicznego UM Lublin</a:t>
            </a:r>
          </a:p>
          <a:p>
            <a:pPr algn="just"/>
            <a:r>
              <a:rPr lang="pl-PL" b="1" dirty="0" smtClean="0"/>
              <a:t>Obszary zaangażowania</a:t>
            </a:r>
            <a:r>
              <a:rPr lang="pl-PL" dirty="0" smtClean="0"/>
              <a:t>:</a:t>
            </a:r>
          </a:p>
          <a:p>
            <a:pPr lvl="1" algn="just"/>
            <a:r>
              <a:rPr lang="pl-PL" dirty="0" smtClean="0"/>
              <a:t>WP 1. </a:t>
            </a:r>
            <a:r>
              <a:rPr lang="pl-PL" b="1" dirty="0" smtClean="0"/>
              <a:t>Identyfikacja optymalnych modeli</a:t>
            </a:r>
          </a:p>
          <a:p>
            <a:pPr lvl="2" algn="just"/>
            <a:r>
              <a:rPr lang="pl-PL" dirty="0" smtClean="0"/>
              <a:t>Zadanie 7. Analiza kontekstualnych determinantów polityki zdrowotnej  </a:t>
            </a:r>
          </a:p>
          <a:p>
            <a:pPr lvl="2" algn="just"/>
            <a:r>
              <a:rPr lang="pl-PL" dirty="0" smtClean="0"/>
              <a:t>Współpraca z Uniwersytetem w </a:t>
            </a:r>
            <a:r>
              <a:rPr lang="pl-PL" dirty="0" err="1" smtClean="0"/>
              <a:t>Maastricht</a:t>
            </a:r>
            <a:endParaRPr lang="pl-PL" dirty="0" smtClean="0"/>
          </a:p>
          <a:p>
            <a:pPr lvl="1" algn="just"/>
            <a:r>
              <a:rPr lang="pl-PL" dirty="0" smtClean="0"/>
              <a:t>WP 9. </a:t>
            </a:r>
            <a:r>
              <a:rPr lang="pl-PL" b="1" dirty="0" smtClean="0"/>
              <a:t>Weryfikacja optymalnych modeli</a:t>
            </a:r>
          </a:p>
          <a:p>
            <a:pPr lvl="2" algn="just"/>
            <a:r>
              <a:rPr lang="pl-PL" dirty="0" smtClean="0"/>
              <a:t>Zadanie 5. Analiza możliwości transferowania modeli na poziomy krajowe </a:t>
            </a:r>
          </a:p>
          <a:p>
            <a:pPr lvl="2" algn="just"/>
            <a:r>
              <a:rPr lang="pl-PL" dirty="0" smtClean="0"/>
              <a:t>Współpraca z Uniwersytetem w </a:t>
            </a:r>
            <a:r>
              <a:rPr lang="pl-PL" dirty="0" err="1" smtClean="0"/>
              <a:t>Maastricht</a:t>
            </a:r>
            <a:r>
              <a:rPr lang="pl-PL" dirty="0" smtClean="0"/>
              <a:t> i TNO</a:t>
            </a:r>
          </a:p>
          <a:p>
            <a:pPr lvl="1" algn="just"/>
            <a:r>
              <a:rPr lang="pl-PL" dirty="0" smtClean="0"/>
              <a:t>WP 10. </a:t>
            </a:r>
            <a:r>
              <a:rPr lang="pl-PL" b="1" dirty="0" smtClean="0"/>
              <a:t>Upowszechnianie wyników badań</a:t>
            </a:r>
          </a:p>
          <a:p>
            <a:pPr lvl="2" algn="just"/>
            <a:r>
              <a:rPr lang="pl-PL" dirty="0" smtClean="0"/>
              <a:t>Krytyczna recenzja</a:t>
            </a:r>
          </a:p>
          <a:p>
            <a:pPr lvl="1" algn="just"/>
            <a:r>
              <a:rPr lang="pl-PL" b="1" dirty="0" smtClean="0"/>
              <a:t>Country Agent POLAND</a:t>
            </a:r>
          </a:p>
          <a:p>
            <a:pPr lvl="1" algn="just"/>
            <a:endParaRPr lang="pl-PL" dirty="0" smtClean="0"/>
          </a:p>
          <a:p>
            <a:pPr lvl="1"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667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CHA draft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Kinga Zdunek MOCHA</Template>
  <TotalTime>226</TotalTime>
  <Words>739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MOCHA draft powerpoint template</vt:lpstr>
      <vt:lpstr>PowerPoint Presentation</vt:lpstr>
      <vt:lpstr>Modele ochrony zdrowia dzieci w Europie</vt:lpstr>
      <vt:lpstr>MOCHA</vt:lpstr>
      <vt:lpstr>Konsorcjum</vt:lpstr>
      <vt:lpstr>Główne cele</vt:lpstr>
      <vt:lpstr>Metodologia działania</vt:lpstr>
      <vt:lpstr>Oczekiwane rezultaty</vt:lpstr>
      <vt:lpstr>MOCHA w Akcji</vt:lpstr>
      <vt:lpstr>MOCHA w Lublinie</vt:lpstr>
      <vt:lpstr>Założenia i etapy działania</vt:lpstr>
      <vt:lpstr>PowerPoint Presentation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Kinga Z</dc:creator>
  <cp:lastModifiedBy>Denise</cp:lastModifiedBy>
  <cp:revision>36</cp:revision>
  <dcterms:created xsi:type="dcterms:W3CDTF">2016-05-27T10:02:51Z</dcterms:created>
  <dcterms:modified xsi:type="dcterms:W3CDTF">2016-06-09T12:01:20Z</dcterms:modified>
</cp:coreProperties>
</file>